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8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9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3" r:id="rId5"/>
    <p:sldMasterId id="2147483672" r:id="rId6"/>
    <p:sldMasterId id="2147483678" r:id="rId7"/>
    <p:sldMasterId id="2147483688" r:id="rId8"/>
    <p:sldMasterId id="2147483691" r:id="rId9"/>
    <p:sldMasterId id="2147483722" r:id="rId10"/>
    <p:sldMasterId id="2147483793" r:id="rId11"/>
    <p:sldMasterId id="2147483804" r:id="rId12"/>
    <p:sldMasterId id="2147483783" r:id="rId13"/>
  </p:sldMasterIdLst>
  <p:notesMasterIdLst>
    <p:notesMasterId r:id="rId29"/>
  </p:notesMasterIdLst>
  <p:sldIdLst>
    <p:sldId id="273" r:id="rId14"/>
    <p:sldId id="1467" r:id="rId15"/>
    <p:sldId id="1464" r:id="rId16"/>
    <p:sldId id="1471" r:id="rId17"/>
    <p:sldId id="1469" r:id="rId18"/>
    <p:sldId id="587" r:id="rId19"/>
    <p:sldId id="604" r:id="rId20"/>
    <p:sldId id="1472" r:id="rId21"/>
    <p:sldId id="1470" r:id="rId22"/>
    <p:sldId id="590" r:id="rId23"/>
    <p:sldId id="257" r:id="rId24"/>
    <p:sldId id="1473" r:id="rId25"/>
    <p:sldId id="1474" r:id="rId26"/>
    <p:sldId id="1468" r:id="rId27"/>
    <p:sldId id="260" r:id="rId28"/>
  </p:sldIdLst>
  <p:sldSz cx="9144000" cy="5143500" type="screen16x9"/>
  <p:notesSz cx="6797675" cy="9926638"/>
  <p:defaultTextStyle>
    <a:defPPr>
      <a:defRPr lang="es-ES"/>
    </a:defPPr>
    <a:lvl1pPr marL="0" algn="l" defTabSz="9137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78" algn="l" defTabSz="9137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93" algn="l" defTabSz="9137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682" algn="l" defTabSz="9137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584" algn="l" defTabSz="9137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461" algn="l" defTabSz="9137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339" algn="l" defTabSz="9137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240" algn="l" defTabSz="9137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130" algn="l" defTabSz="9137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2">
          <p15:clr>
            <a:srgbClr val="A4A3A4"/>
          </p15:clr>
        </p15:guide>
        <p15:guide id="3" orient="horz" pos="32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764E36-2266-17BB-B56E-5F3EA0517613}" name="Borras Illa, Daniel" initials="BD" userId="S::dborras@tmb.cat::99df74ea-1144-4caa-b439-d8ec9be5651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stellano Perez, Natalia" initials="CPN" lastIdx="1" clrIdx="0">
    <p:extLst>
      <p:ext uri="{19B8F6BF-5375-455C-9EA6-DF929625EA0E}">
        <p15:presenceInfo xmlns:p15="http://schemas.microsoft.com/office/powerpoint/2012/main" userId="S::ub00245@tmb.cat::79237313-16cf-48bb-ba86-999f4b34f5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642"/>
    <a:srgbClr val="E5B016"/>
    <a:srgbClr val="F6F7CD"/>
    <a:srgbClr val="F0F2B1"/>
    <a:srgbClr val="FFFF00"/>
    <a:srgbClr val="FF0000"/>
    <a:srgbClr val="ED7D31"/>
    <a:srgbClr val="00B0F0"/>
    <a:srgbClr val="F5D3D3"/>
    <a:srgbClr val="F2B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D36A40-7F76-68CF-B524-0CC9C9A71EEC}" v="54" dt="2026-06-02T12:45:59.712"/>
    <p1510:client id="{4E5B4717-3B16-CD21-EFA6-89EEDBC3927C}" v="6597" dt="2026-06-02T16:25:55.677"/>
    <p1510:client id="{4EC9B239-C79C-6E1E-35FA-EFA4ED95B1EF}" v="985" dt="2026-06-02T14:29:01.951"/>
    <p1510:client id="{8CD3FC77-CBCA-F701-09DB-469D7688CF57}" v="20" dt="2026-06-03T17:05:53.831"/>
    <p1510:client id="{8EFE54CA-6ECA-A7D3-25D3-1EA852E09B45}" v="18" dt="2026-06-02T16:28:29.719"/>
    <p1510:client id="{B91C1F0F-6E6B-3011-0BEC-AEBFA5CA18D6}" v="109" dt="2026-06-03T16:47:16.985"/>
    <p1510:client id="{D08F4E88-0582-E38E-D7B4-FABF095ED151}" v="690" dt="2026-06-03T16:11:48.9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Sense estil ni q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Estil clar 1 - èmfasi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78" y="213"/>
      </p:cViewPr>
      <p:guideLst>
        <p:guide orient="horz" pos="4319"/>
        <p:guide pos="22"/>
        <p:guide orient="horz" pos="32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21" Type="http://schemas.openxmlformats.org/officeDocument/2006/relationships/slide" Target="slides/slide8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inado Molina, Monica" userId="S::mpeinadom@tmb.cat::cd0bcd63-88cf-4a83-99c6-3d0da57d2c81" providerId="AD" clId="Web-{B91C1F0F-6E6B-3011-0BEC-AEBFA5CA18D6}"/>
    <pc:docChg chg="modSld">
      <pc:chgData name="Peinado Molina, Monica" userId="S::mpeinadom@tmb.cat::cd0bcd63-88cf-4a83-99c6-3d0da57d2c81" providerId="AD" clId="Web-{B91C1F0F-6E6B-3011-0BEC-AEBFA5CA18D6}" dt="2026-06-03T16:47:13.688" v="87" actId="20577"/>
      <pc:docMkLst>
        <pc:docMk/>
      </pc:docMkLst>
      <pc:sldChg chg="modSp">
        <pc:chgData name="Peinado Molina, Monica" userId="S::mpeinadom@tmb.cat::cd0bcd63-88cf-4a83-99c6-3d0da57d2c81" providerId="AD" clId="Web-{B91C1F0F-6E6B-3011-0BEC-AEBFA5CA18D6}" dt="2026-06-03T16:47:13.688" v="87" actId="20577"/>
        <pc:sldMkLst>
          <pc:docMk/>
          <pc:sldMk cId="2529982601" sldId="257"/>
        </pc:sldMkLst>
        <pc:spChg chg="mod">
          <ac:chgData name="Peinado Molina, Monica" userId="S::mpeinadom@tmb.cat::cd0bcd63-88cf-4a83-99c6-3d0da57d2c81" providerId="AD" clId="Web-{B91C1F0F-6E6B-3011-0BEC-AEBFA5CA18D6}" dt="2026-06-03T16:47:13.688" v="87" actId="20577"/>
          <ac:spMkLst>
            <pc:docMk/>
            <pc:sldMk cId="2529982601" sldId="257"/>
            <ac:spMk id="15" creationId="{F09554AB-98F9-40D1-81C5-2627E57881E7}"/>
          </ac:spMkLst>
        </pc:spChg>
      </pc:sldChg>
      <pc:sldChg chg="modSp">
        <pc:chgData name="Peinado Molina, Monica" userId="S::mpeinadom@tmb.cat::cd0bcd63-88cf-4a83-99c6-3d0da57d2c81" providerId="AD" clId="Web-{B91C1F0F-6E6B-3011-0BEC-AEBFA5CA18D6}" dt="2026-06-03T16:46:31.999" v="83"/>
        <pc:sldMkLst>
          <pc:docMk/>
          <pc:sldMk cId="85792793" sldId="1467"/>
        </pc:sldMkLst>
        <pc:graphicFrameChg chg="mod modGraphic">
          <ac:chgData name="Peinado Molina, Monica" userId="S::mpeinadom@tmb.cat::cd0bcd63-88cf-4a83-99c6-3d0da57d2c81" providerId="AD" clId="Web-{B91C1F0F-6E6B-3011-0BEC-AEBFA5CA18D6}" dt="2026-06-03T16:45:42.122" v="7"/>
          <ac:graphicFrameMkLst>
            <pc:docMk/>
            <pc:sldMk cId="85792793" sldId="1467"/>
            <ac:graphicFrameMk id="6" creationId="{A5644C1A-96FE-755B-D5F6-DC8535ED20FB}"/>
          </ac:graphicFrameMkLst>
        </pc:graphicFrameChg>
        <pc:graphicFrameChg chg="mod modGraphic">
          <ac:chgData name="Peinado Molina, Monica" userId="S::mpeinadom@tmb.cat::cd0bcd63-88cf-4a83-99c6-3d0da57d2c81" providerId="AD" clId="Web-{B91C1F0F-6E6B-3011-0BEC-AEBFA5CA18D6}" dt="2026-06-03T16:45:45.747" v="13"/>
          <ac:graphicFrameMkLst>
            <pc:docMk/>
            <pc:sldMk cId="85792793" sldId="1467"/>
            <ac:graphicFrameMk id="9" creationId="{AB218B24-6AF6-39C6-F4B0-1A09DCADB9E6}"/>
          </ac:graphicFrameMkLst>
        </pc:graphicFrameChg>
        <pc:graphicFrameChg chg="mod modGraphic">
          <ac:chgData name="Peinado Molina, Monica" userId="S::mpeinadom@tmb.cat::cd0bcd63-88cf-4a83-99c6-3d0da57d2c81" providerId="AD" clId="Web-{B91C1F0F-6E6B-3011-0BEC-AEBFA5CA18D6}" dt="2026-06-03T16:46:31.999" v="83"/>
          <ac:graphicFrameMkLst>
            <pc:docMk/>
            <pc:sldMk cId="85792793" sldId="1467"/>
            <ac:graphicFrameMk id="11" creationId="{917ABBA1-3031-5A10-60E4-2CA317D24EBE}"/>
          </ac:graphicFrameMkLst>
        </pc:graphicFrameChg>
      </pc:sldChg>
    </pc:docChg>
  </pc:docChgLst>
  <pc:docChgLst>
    <pc:chgData name="Peinado Molina, Monica" userId="S::mpeinadom@tmb.cat::cd0bcd63-88cf-4a83-99c6-3d0da57d2c81" providerId="AD" clId="Web-{8CD3FC77-CBCA-F701-09DB-469D7688CF57}"/>
    <pc:docChg chg="modSld">
      <pc:chgData name="Peinado Molina, Monica" userId="S::mpeinadom@tmb.cat::cd0bcd63-88cf-4a83-99c6-3d0da57d2c81" providerId="AD" clId="Web-{8CD3FC77-CBCA-F701-09DB-469D7688CF57}" dt="2026-06-03T17:05:53.831" v="10" actId="14100"/>
      <pc:docMkLst>
        <pc:docMk/>
      </pc:docMkLst>
      <pc:sldChg chg="modSp">
        <pc:chgData name="Peinado Molina, Monica" userId="S::mpeinadom@tmb.cat::cd0bcd63-88cf-4a83-99c6-3d0da57d2c81" providerId="AD" clId="Web-{8CD3FC77-CBCA-F701-09DB-469D7688CF57}" dt="2026-06-03T17:05:53.831" v="10" actId="14100"/>
        <pc:sldMkLst>
          <pc:docMk/>
          <pc:sldMk cId="1585930229" sldId="590"/>
        </pc:sldMkLst>
        <pc:spChg chg="mod">
          <ac:chgData name="Peinado Molina, Monica" userId="S::mpeinadom@tmb.cat::cd0bcd63-88cf-4a83-99c6-3d0da57d2c81" providerId="AD" clId="Web-{8CD3FC77-CBCA-F701-09DB-469D7688CF57}" dt="2026-06-03T17:05:53.831" v="10" actId="14100"/>
          <ac:spMkLst>
            <pc:docMk/>
            <pc:sldMk cId="1585930229" sldId="590"/>
            <ac:spMk id="4" creationId="{363054BB-5082-13C1-9F88-DA885B92B2DF}"/>
          </ac:spMkLst>
        </pc:spChg>
      </pc:sldChg>
    </pc:docChg>
  </pc:docChgLst>
  <pc:docChgLst>
    <pc:chgData name="Peinado Molina, Monica" userId="S::mpeinadom@tmb.cat::cd0bcd63-88cf-4a83-99c6-3d0da57d2c81" providerId="AD" clId="Web-{D08F4E88-0582-E38E-D7B4-FABF095ED151}"/>
    <pc:docChg chg="modSld">
      <pc:chgData name="Peinado Molina, Monica" userId="S::mpeinadom@tmb.cat::cd0bcd63-88cf-4a83-99c6-3d0da57d2c81" providerId="AD" clId="Web-{D08F4E88-0582-E38E-D7B4-FABF095ED151}" dt="2026-06-03T16:10:49.866" v="440"/>
      <pc:docMkLst>
        <pc:docMk/>
      </pc:docMkLst>
      <pc:sldChg chg="modSp">
        <pc:chgData name="Peinado Molina, Monica" userId="S::mpeinadom@tmb.cat::cd0bcd63-88cf-4a83-99c6-3d0da57d2c81" providerId="AD" clId="Web-{D08F4E88-0582-E38E-D7B4-FABF095ED151}" dt="2026-06-03T15:59:34.597" v="322" actId="20577"/>
        <pc:sldMkLst>
          <pc:docMk/>
          <pc:sldMk cId="2529982601" sldId="257"/>
        </pc:sldMkLst>
        <pc:spChg chg="mod">
          <ac:chgData name="Peinado Molina, Monica" userId="S::mpeinadom@tmb.cat::cd0bcd63-88cf-4a83-99c6-3d0da57d2c81" providerId="AD" clId="Web-{D08F4E88-0582-E38E-D7B4-FABF095ED151}" dt="2026-06-03T15:59:34.597" v="322" actId="20577"/>
          <ac:spMkLst>
            <pc:docMk/>
            <pc:sldMk cId="2529982601" sldId="257"/>
            <ac:spMk id="15" creationId="{F09554AB-98F9-40D1-81C5-2627E57881E7}"/>
          </ac:spMkLst>
        </pc:spChg>
      </pc:sldChg>
      <pc:sldChg chg="modSp">
        <pc:chgData name="Peinado Molina, Monica" userId="S::mpeinadom@tmb.cat::cd0bcd63-88cf-4a83-99c6-3d0da57d2c81" providerId="AD" clId="Web-{D08F4E88-0582-E38E-D7B4-FABF095ED151}" dt="2026-06-03T16:10:49.866" v="440"/>
        <pc:sldMkLst>
          <pc:docMk/>
          <pc:sldMk cId="3526951698" sldId="260"/>
        </pc:sldMkLst>
        <pc:graphicFrameChg chg="mod modGraphic">
          <ac:chgData name="Peinado Molina, Monica" userId="S::mpeinadom@tmb.cat::cd0bcd63-88cf-4a83-99c6-3d0da57d2c81" providerId="AD" clId="Web-{D08F4E88-0582-E38E-D7B4-FABF095ED151}" dt="2026-06-03T16:10:49.866" v="440"/>
          <ac:graphicFrameMkLst>
            <pc:docMk/>
            <pc:sldMk cId="3526951698" sldId="260"/>
            <ac:graphicFrameMk id="110" creationId="{0D9E64E9-9131-4417-9CEF-73E51E2D0AE5}"/>
          </ac:graphicFrameMkLst>
        </pc:graphicFrameChg>
      </pc:sldChg>
      <pc:sldChg chg="modSp">
        <pc:chgData name="Peinado Molina, Monica" userId="S::mpeinadom@tmb.cat::cd0bcd63-88cf-4a83-99c6-3d0da57d2c81" providerId="AD" clId="Web-{D08F4E88-0582-E38E-D7B4-FABF095ED151}" dt="2026-06-03T15:57:16.177" v="303" actId="20577"/>
        <pc:sldMkLst>
          <pc:docMk/>
          <pc:sldMk cId="4058704595" sldId="587"/>
        </pc:sldMkLst>
        <pc:spChg chg="mod">
          <ac:chgData name="Peinado Molina, Monica" userId="S::mpeinadom@tmb.cat::cd0bcd63-88cf-4a83-99c6-3d0da57d2c81" providerId="AD" clId="Web-{D08F4E88-0582-E38E-D7B4-FABF095ED151}" dt="2026-06-03T15:57:16.177" v="303" actId="20577"/>
          <ac:spMkLst>
            <pc:docMk/>
            <pc:sldMk cId="4058704595" sldId="587"/>
            <ac:spMk id="11" creationId="{EF6B4EC3-C6F0-A3AD-B1E6-D1F518C1DF9B}"/>
          </ac:spMkLst>
        </pc:spChg>
        <pc:spChg chg="mod">
          <ac:chgData name="Peinado Molina, Monica" userId="S::mpeinadom@tmb.cat::cd0bcd63-88cf-4a83-99c6-3d0da57d2c81" providerId="AD" clId="Web-{D08F4E88-0582-E38E-D7B4-FABF095ED151}" dt="2026-06-03T15:57:13.037" v="301" actId="1076"/>
          <ac:spMkLst>
            <pc:docMk/>
            <pc:sldMk cId="4058704595" sldId="587"/>
            <ac:spMk id="30" creationId="{BA54DF22-7181-C8EF-57E8-3833ECC0E9DD}"/>
          </ac:spMkLst>
        </pc:spChg>
      </pc:sldChg>
      <pc:sldChg chg="modSp">
        <pc:chgData name="Peinado Molina, Monica" userId="S::mpeinadom@tmb.cat::cd0bcd63-88cf-4a83-99c6-3d0da57d2c81" providerId="AD" clId="Web-{D08F4E88-0582-E38E-D7B4-FABF095ED151}" dt="2026-06-03T15:58:44.702" v="310" actId="20577"/>
        <pc:sldMkLst>
          <pc:docMk/>
          <pc:sldMk cId="1585930229" sldId="590"/>
        </pc:sldMkLst>
        <pc:spChg chg="mod">
          <ac:chgData name="Peinado Molina, Monica" userId="S::mpeinadom@tmb.cat::cd0bcd63-88cf-4a83-99c6-3d0da57d2c81" providerId="AD" clId="Web-{D08F4E88-0582-E38E-D7B4-FABF095ED151}" dt="2026-06-03T15:58:44.702" v="310" actId="20577"/>
          <ac:spMkLst>
            <pc:docMk/>
            <pc:sldMk cId="1585930229" sldId="590"/>
            <ac:spMk id="36" creationId="{81D55DD1-1826-4EB0-A2BF-885E9AA18382}"/>
          </ac:spMkLst>
        </pc:spChg>
      </pc:sldChg>
      <pc:sldChg chg="modSp">
        <pc:chgData name="Peinado Molina, Monica" userId="S::mpeinadom@tmb.cat::cd0bcd63-88cf-4a83-99c6-3d0da57d2c81" providerId="AD" clId="Web-{D08F4E88-0582-E38E-D7B4-FABF095ED151}" dt="2026-06-03T16:09:41.831" v="428" actId="20577"/>
        <pc:sldMkLst>
          <pc:docMk/>
          <pc:sldMk cId="3192228967" sldId="1464"/>
        </pc:sldMkLst>
        <pc:spChg chg="mod">
          <ac:chgData name="Peinado Molina, Monica" userId="S::mpeinadom@tmb.cat::cd0bcd63-88cf-4a83-99c6-3d0da57d2c81" providerId="AD" clId="Web-{D08F4E88-0582-E38E-D7B4-FABF095ED151}" dt="2026-06-03T15:53:39.257" v="276" actId="20577"/>
          <ac:spMkLst>
            <pc:docMk/>
            <pc:sldMk cId="3192228967" sldId="1464"/>
            <ac:spMk id="31" creationId="{E3660E4C-EB14-263E-42B4-88BD270D6A00}"/>
          </ac:spMkLst>
        </pc:spChg>
        <pc:spChg chg="mod">
          <ac:chgData name="Peinado Molina, Monica" userId="S::mpeinadom@tmb.cat::cd0bcd63-88cf-4a83-99c6-3d0da57d2c81" providerId="AD" clId="Web-{D08F4E88-0582-E38E-D7B4-FABF095ED151}" dt="2026-06-03T16:09:41.831" v="428" actId="20577"/>
          <ac:spMkLst>
            <pc:docMk/>
            <pc:sldMk cId="3192228967" sldId="1464"/>
            <ac:spMk id="37" creationId="{AB124E9B-E0BF-FB05-9CFC-9B9188B25720}"/>
          </ac:spMkLst>
        </pc:spChg>
      </pc:sldChg>
      <pc:sldChg chg="modSp">
        <pc:chgData name="Peinado Molina, Monica" userId="S::mpeinadom@tmb.cat::cd0bcd63-88cf-4a83-99c6-3d0da57d2c81" providerId="AD" clId="Web-{D08F4E88-0582-E38E-D7B4-FABF095ED151}" dt="2026-06-03T16:09:36.253" v="427"/>
        <pc:sldMkLst>
          <pc:docMk/>
          <pc:sldMk cId="85792793" sldId="1467"/>
        </pc:sldMkLst>
        <pc:graphicFrameChg chg="mod modGraphic">
          <ac:chgData name="Peinado Molina, Monica" userId="S::mpeinadom@tmb.cat::cd0bcd63-88cf-4a83-99c6-3d0da57d2c81" providerId="AD" clId="Web-{D08F4E88-0582-E38E-D7B4-FABF095ED151}" dt="2026-06-03T16:09:32.815" v="421"/>
          <ac:graphicFrameMkLst>
            <pc:docMk/>
            <pc:sldMk cId="85792793" sldId="1467"/>
            <ac:graphicFrameMk id="6" creationId="{A5644C1A-96FE-755B-D5F6-DC8535ED20FB}"/>
          </ac:graphicFrameMkLst>
        </pc:graphicFrameChg>
        <pc:graphicFrameChg chg="mod modGraphic">
          <ac:chgData name="Peinado Molina, Monica" userId="S::mpeinadom@tmb.cat::cd0bcd63-88cf-4a83-99c6-3d0da57d2c81" providerId="AD" clId="Web-{D08F4E88-0582-E38E-D7B4-FABF095ED151}" dt="2026-06-03T15:50:51.685" v="209"/>
          <ac:graphicFrameMkLst>
            <pc:docMk/>
            <pc:sldMk cId="85792793" sldId="1467"/>
            <ac:graphicFrameMk id="9" creationId="{AB218B24-6AF6-39C6-F4B0-1A09DCADB9E6}"/>
          </ac:graphicFrameMkLst>
        </pc:graphicFrameChg>
        <pc:graphicFrameChg chg="mod modGraphic">
          <ac:chgData name="Peinado Molina, Monica" userId="S::mpeinadom@tmb.cat::cd0bcd63-88cf-4a83-99c6-3d0da57d2c81" providerId="AD" clId="Web-{D08F4E88-0582-E38E-D7B4-FABF095ED151}" dt="2026-06-03T16:09:36.253" v="427"/>
          <ac:graphicFrameMkLst>
            <pc:docMk/>
            <pc:sldMk cId="85792793" sldId="1467"/>
            <ac:graphicFrameMk id="11" creationId="{917ABBA1-3031-5A10-60E4-2CA317D24EBE}"/>
          </ac:graphicFrameMkLst>
        </pc:graphicFrameChg>
      </pc:sldChg>
      <pc:sldChg chg="modSp">
        <pc:chgData name="Peinado Molina, Monica" userId="S::mpeinadom@tmb.cat::cd0bcd63-88cf-4a83-99c6-3d0da57d2c81" providerId="AD" clId="Web-{D08F4E88-0582-E38E-D7B4-FABF095ED151}" dt="2026-06-03T16:09:48.816" v="430" actId="20577"/>
        <pc:sldMkLst>
          <pc:docMk/>
          <pc:sldMk cId="1470991461" sldId="1469"/>
        </pc:sldMkLst>
        <pc:spChg chg="mod">
          <ac:chgData name="Peinado Molina, Monica" userId="S::mpeinadom@tmb.cat::cd0bcd63-88cf-4a83-99c6-3d0da57d2c81" providerId="AD" clId="Web-{D08F4E88-0582-E38E-D7B4-FABF095ED151}" dt="2026-06-03T15:52:25.237" v="253" actId="20577"/>
          <ac:spMkLst>
            <pc:docMk/>
            <pc:sldMk cId="1470991461" sldId="1469"/>
            <ac:spMk id="13" creationId="{B07969AB-7594-97A5-EDC4-D65319089739}"/>
          </ac:spMkLst>
        </pc:spChg>
        <pc:spChg chg="mod">
          <ac:chgData name="Peinado Molina, Monica" userId="S::mpeinadom@tmb.cat::cd0bcd63-88cf-4a83-99c6-3d0da57d2c81" providerId="AD" clId="Web-{D08F4E88-0582-E38E-D7B4-FABF095ED151}" dt="2026-06-03T16:09:48.816" v="430" actId="20577"/>
          <ac:spMkLst>
            <pc:docMk/>
            <pc:sldMk cId="1470991461" sldId="1469"/>
            <ac:spMk id="37" creationId="{7677D590-5325-E6CC-4502-36CBCBAB5B13}"/>
          </ac:spMkLst>
        </pc:spChg>
      </pc:sldChg>
      <pc:sldChg chg="modSp">
        <pc:chgData name="Peinado Molina, Monica" userId="S::mpeinadom@tmb.cat::cd0bcd63-88cf-4a83-99c6-3d0da57d2c81" providerId="AD" clId="Web-{D08F4E88-0582-E38E-D7B4-FABF095ED151}" dt="2026-06-03T15:58:31.388" v="309" actId="20577"/>
        <pc:sldMkLst>
          <pc:docMk/>
          <pc:sldMk cId="1232506354" sldId="1472"/>
        </pc:sldMkLst>
        <pc:spChg chg="mod">
          <ac:chgData name="Peinado Molina, Monica" userId="S::mpeinadom@tmb.cat::cd0bcd63-88cf-4a83-99c6-3d0da57d2c81" providerId="AD" clId="Web-{D08F4E88-0582-E38E-D7B4-FABF095ED151}" dt="2026-06-03T15:58:31.388" v="309" actId="20577"/>
          <ac:spMkLst>
            <pc:docMk/>
            <pc:sldMk cId="1232506354" sldId="1472"/>
            <ac:spMk id="5" creationId="{7E808591-94FD-6BCC-559A-3E952EF83CAA}"/>
          </ac:spMkLst>
        </pc:spChg>
      </pc:sldChg>
      <pc:sldChg chg="modSp">
        <pc:chgData name="Peinado Molina, Monica" userId="S::mpeinadom@tmb.cat::cd0bcd63-88cf-4a83-99c6-3d0da57d2c81" providerId="AD" clId="Web-{D08F4E88-0582-E38E-D7B4-FABF095ED151}" dt="2026-06-03T16:04:24.474" v="419" actId="14100"/>
        <pc:sldMkLst>
          <pc:docMk/>
          <pc:sldMk cId="440403333" sldId="1473"/>
        </pc:sldMkLst>
        <pc:spChg chg="mod">
          <ac:chgData name="Peinado Molina, Monica" userId="S::mpeinadom@tmb.cat::cd0bcd63-88cf-4a83-99c6-3d0da57d2c81" providerId="AD" clId="Web-{D08F4E88-0582-E38E-D7B4-FABF095ED151}" dt="2026-06-03T16:04:24.474" v="419" actId="14100"/>
          <ac:spMkLst>
            <pc:docMk/>
            <pc:sldMk cId="440403333" sldId="1473"/>
            <ac:spMk id="4" creationId="{2808247F-A995-703B-7DA3-5ACB3A564F8C}"/>
          </ac:spMkLst>
        </pc:spChg>
        <pc:spChg chg="mod">
          <ac:chgData name="Peinado Molina, Monica" userId="S::mpeinadom@tmb.cat::cd0bcd63-88cf-4a83-99c6-3d0da57d2c81" providerId="AD" clId="Web-{D08F4E88-0582-E38E-D7B4-FABF095ED151}" dt="2026-06-03T16:03:08.736" v="409" actId="14100"/>
          <ac:spMkLst>
            <pc:docMk/>
            <pc:sldMk cId="440403333" sldId="1473"/>
            <ac:spMk id="36" creationId="{AF3B4075-756C-05D4-681D-116A1B5C2B50}"/>
          </ac:spMkLst>
        </pc:spChg>
      </pc:sldChg>
      <pc:sldChg chg="modSp">
        <pc:chgData name="Peinado Molina, Monica" userId="S::mpeinadom@tmb.cat::cd0bcd63-88cf-4a83-99c6-3d0da57d2c81" providerId="AD" clId="Web-{D08F4E88-0582-E38E-D7B4-FABF095ED151}" dt="2026-06-03T16:10:14.411" v="433" actId="20577"/>
        <pc:sldMkLst>
          <pc:docMk/>
          <pc:sldMk cId="1441636507" sldId="1474"/>
        </pc:sldMkLst>
        <pc:spChg chg="mod">
          <ac:chgData name="Peinado Molina, Monica" userId="S::mpeinadom@tmb.cat::cd0bcd63-88cf-4a83-99c6-3d0da57d2c81" providerId="AD" clId="Web-{D08F4E88-0582-E38E-D7B4-FABF095ED151}" dt="2026-06-03T16:10:14.411" v="433" actId="20577"/>
          <ac:spMkLst>
            <pc:docMk/>
            <pc:sldMk cId="1441636507" sldId="1474"/>
            <ac:spMk id="2" creationId="{099452BB-2328-F285-6B16-DC8B02B3BB7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194AD6DB-2E84-4B8D-B44E-54C116B067A2}" type="datetimeFigureOut">
              <a:rPr lang="es-ES" smtClean="0"/>
              <a:t>04/06/2026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D32FD5AB-8D63-453B-9AE8-045606668A6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940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78" algn="l" defTabSz="9137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93" algn="l" defTabSz="9137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682" algn="l" defTabSz="9137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584" algn="l" defTabSz="9137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461" algn="l" defTabSz="9137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339" algn="l" defTabSz="9137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240" algn="l" defTabSz="9137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130" algn="l" defTabSz="9137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7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320AB-7A97-4A1A-B61B-89488B1261FF}" type="slidenum">
              <a:rPr kumimoji="0" lang="ca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7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a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255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E3269-8F3A-E117-8841-3253A5E5C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2B21B024-732D-B5C3-C83F-4B63C3FA99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59D523B4-43DC-DC5E-0D6A-59AD956196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>
              <a:sym typeface="Wingdings" panose="05000000000000000000" pitchFamily="2" charset="2"/>
            </a:endParaRP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2720CDA6-3639-D2CA-A0DF-58549EDC4C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7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FD5AB-8D63-453B-9AE8-045606668A6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7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572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EF108-EECB-75C4-15D8-78631B605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8C871C2C-055A-3E99-7678-CE1D4EB6E5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CC4AF992-3529-01EC-0BDB-82695908D0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>
              <a:sym typeface="Wingdings" panose="05000000000000000000" pitchFamily="2" charset="2"/>
            </a:endParaRP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7F77E13B-06DB-97CA-D01F-8D0C6048BF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D5AB-8D63-453B-9AE8-045606668A66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2295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F09C3-0449-4071-85CE-3C9B4B7C01AD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9752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41E6A-0EA1-6EEF-86F8-DDCA8BE4F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2F5945DB-5431-9B5B-798F-EB57EF0193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421FEE9A-9622-99AE-0668-2AD1C87E01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>
              <a:sym typeface="Wingdings" panose="05000000000000000000" pitchFamily="2" charset="2"/>
            </a:endParaRP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65D17366-9B89-05EA-4041-B991682B99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7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FD5AB-8D63-453B-9AE8-045606668A6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7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146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9C26A-A1EE-ADB0-4866-079A4B875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4D942E9B-3EE1-CF52-83D6-C260D67823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B647FAE9-B11D-A0A1-A822-8BD7486D07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s-ES" baseline="0">
              <a:sym typeface="Wingdings" panose="05000000000000000000" pitchFamily="2" charset="2"/>
            </a:endParaRP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21D2D615-E8C2-167A-ED7A-90824225F3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D5AB-8D63-453B-9AE8-045606668A66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2776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F79D1-FB4C-27D4-D6AF-1C00EE793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F9631967-634D-B406-55B9-A9F8C6E302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5885C139-B883-66CC-746C-B555C5972E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s-ES" baseline="0">
              <a:sym typeface="Wingdings" panose="05000000000000000000" pitchFamily="2" charset="2"/>
            </a:endParaRP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73AF3D85-1367-1B40-1775-BCDB4D52BC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D5AB-8D63-453B-9AE8-045606668A66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2457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100"/>
              </a:spcBef>
              <a:spcAft>
                <a:spcPts val="100"/>
              </a:spcAft>
            </a:pPr>
            <a:endParaRPr lang="ca-ES" sz="120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endParaRPr lang="es-ES" baseline="0">
              <a:sym typeface="Wingdings" panose="05000000000000000000" pitchFamily="2" charset="2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D5AB-8D63-453B-9AE8-045606668A6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4261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None/>
            </a:pPr>
            <a:endParaRPr lang="es-ES" baseline="0">
              <a:cs typeface="Calibri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7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FD5AB-8D63-453B-9AE8-045606668A6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7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994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28AE9-89BA-2B19-7E5D-967A5DCF7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5FAD453D-D513-FC04-376F-C05B6ADC44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8A77CB23-FAE3-F0C9-1F0F-E8200CB91F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None/>
            </a:pPr>
            <a:endParaRPr lang="es-ES" baseline="0">
              <a:cs typeface="Calibri"/>
            </a:endParaRP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91BFB78A-9BDC-77B9-C4A7-4D3C2B1442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7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FD5AB-8D63-453B-9AE8-045606668A6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7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077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>
              <a:sym typeface="Wingdings" panose="05000000000000000000" pitchFamily="2" charset="2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D5AB-8D63-453B-9AE8-045606668A66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7243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269A0-5200-1BA8-080B-6D5164BB6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B1EF758E-DC5D-2BB3-E06B-139FC61CAF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A73B80D1-1534-EF2B-4825-CEDB640F2B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>
              <a:sym typeface="Wingdings" panose="05000000000000000000" pitchFamily="2" charset="2"/>
            </a:endParaRP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4C47C4F2-6CA7-1F0F-0CD3-9A50E771A9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D5AB-8D63-453B-9AE8-045606668A66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7187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2195671" y="2643766"/>
            <a:ext cx="5976830" cy="359600"/>
          </a:xfrm>
          <a:prstGeom prst="rect">
            <a:avLst/>
          </a:prstGeom>
        </p:spPr>
        <p:txBody>
          <a:bodyPr lIns="91386" tIns="45693" rIns="91386" bIns="45693"/>
          <a:lstStyle>
            <a:lvl1pPr marL="0" indent="0" algn="l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6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err="1"/>
              <a:t>subtítol</a:t>
            </a:r>
            <a:endParaRPr lang="ca-ES"/>
          </a:p>
        </p:txBody>
      </p:sp>
      <p:cxnSp>
        <p:nvCxnSpPr>
          <p:cNvPr id="10" name="9 Conector recto"/>
          <p:cNvCxnSpPr/>
          <p:nvPr userDrawn="1"/>
        </p:nvCxnSpPr>
        <p:spPr>
          <a:xfrm>
            <a:off x="2123660" y="1905390"/>
            <a:ext cx="0" cy="1152000"/>
          </a:xfrm>
          <a:prstGeom prst="line">
            <a:avLst/>
          </a:prstGeom>
          <a:ln w="412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2195671" y="1707639"/>
            <a:ext cx="5976830" cy="936130"/>
          </a:xfrm>
          <a:prstGeom prst="rect">
            <a:avLst/>
          </a:prstGeom>
        </p:spPr>
        <p:txBody>
          <a:bodyPr lIns="91386" tIns="45693" rIns="91386" bIns="45693"/>
          <a:lstStyle>
            <a:lvl1pPr algn="l">
              <a:defRPr sz="4500"/>
            </a:lvl1pPr>
          </a:lstStyle>
          <a:p>
            <a:r>
              <a:rPr lang="es-ES" err="1"/>
              <a:t>títol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30468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/>
              <a:t>‹#›</a:t>
            </a:fld>
            <a:endParaRPr lang="ca-ES"/>
          </a:p>
        </p:txBody>
      </p:sp>
      <p:cxnSp>
        <p:nvCxnSpPr>
          <p:cNvPr id="3" name="2 Conector recto"/>
          <p:cNvCxnSpPr/>
          <p:nvPr userDrawn="1"/>
        </p:nvCxnSpPr>
        <p:spPr>
          <a:xfrm>
            <a:off x="323528" y="267494"/>
            <a:ext cx="0" cy="504000"/>
          </a:xfrm>
          <a:prstGeom prst="line">
            <a:avLst/>
          </a:prstGeom>
          <a:ln w="285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323542" y="303470"/>
            <a:ext cx="820800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23409" y="555472"/>
            <a:ext cx="8208000" cy="215900"/>
          </a:xfrm>
          <a:prstGeom prst="rect">
            <a:avLst/>
          </a:prstGeom>
        </p:spPr>
        <p:txBody>
          <a:bodyPr lIns="91386" tIns="45693" rIns="91386" bIns="45693" anchor="ctr"/>
          <a:lstStyle>
            <a:lvl1pPr>
              <a:defRPr b="1"/>
            </a:lvl1pPr>
          </a:lstStyle>
          <a:p>
            <a:pPr lvl="0"/>
            <a:r>
              <a:rPr lang="ca-ES" noProof="0"/>
              <a:t>subtítol</a:t>
            </a:r>
          </a:p>
        </p:txBody>
      </p:sp>
      <p:sp>
        <p:nvSpPr>
          <p:cNvPr id="6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619592" y="3003820"/>
            <a:ext cx="5688790" cy="359600"/>
          </a:xfrm>
          <a:prstGeom prst="rect">
            <a:avLst/>
          </a:prstGeom>
        </p:spPr>
        <p:txBody>
          <a:bodyPr lIns="91386" tIns="45693" rIns="91386" bIns="45693" anchor="ctr"/>
          <a:lstStyle>
            <a:lvl1pPr marL="0" indent="0" algn="ctr">
              <a:buNone/>
              <a:defRPr sz="2200" b="1">
                <a:solidFill>
                  <a:schemeClr val="tx1">
                    <a:tint val="75000"/>
                  </a:schemeClr>
                </a:solidFill>
              </a:defRPr>
            </a:lvl1pPr>
            <a:lvl2pPr marL="456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noProof="0"/>
              <a:t>càrrec</a:t>
            </a:r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1619592" y="1995670"/>
            <a:ext cx="5688790" cy="914400"/>
          </a:xfrm>
          <a:prstGeom prst="rect">
            <a:avLst/>
          </a:prstGeom>
        </p:spPr>
        <p:txBody>
          <a:bodyPr lIns="91386" tIns="45693" rIns="91386" bIns="45693"/>
          <a:lstStyle>
            <a:lvl1pPr algn="ctr">
              <a:defRPr sz="5000" b="1">
                <a:solidFill>
                  <a:schemeClr val="tx1"/>
                </a:solidFill>
              </a:defRPr>
            </a:lvl1pPr>
            <a:lvl2pPr>
              <a:defRPr sz="6000" b="1">
                <a:solidFill>
                  <a:srgbClr val="E40613"/>
                </a:solidFill>
              </a:defRPr>
            </a:lvl2pPr>
            <a:lvl3pPr>
              <a:defRPr sz="6000" b="1">
                <a:solidFill>
                  <a:srgbClr val="E40613"/>
                </a:solidFill>
              </a:defRPr>
            </a:lvl3pPr>
            <a:lvl4pPr>
              <a:defRPr sz="6000" b="1">
                <a:solidFill>
                  <a:srgbClr val="E40613"/>
                </a:solidFill>
              </a:defRPr>
            </a:lvl4pPr>
            <a:lvl5pPr>
              <a:defRPr sz="6000" b="1">
                <a:solidFill>
                  <a:srgbClr val="E40613"/>
                </a:solidFill>
              </a:defRPr>
            </a:lvl5pPr>
          </a:lstStyle>
          <a:p>
            <a:pPr lvl="0"/>
            <a:r>
              <a:rPr lang="ca-ES" noProof="0"/>
              <a:t>nom</a:t>
            </a:r>
          </a:p>
        </p:txBody>
      </p:sp>
    </p:spTree>
    <p:extLst>
      <p:ext uri="{BB962C8B-B14F-4D97-AF65-F5344CB8AC3E}">
        <p14:creationId xmlns:p14="http://schemas.microsoft.com/office/powerpoint/2010/main" val="2636273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2411700" y="2643766"/>
            <a:ext cx="5688790" cy="359600"/>
          </a:xfrm>
          <a:prstGeom prst="rect">
            <a:avLst/>
          </a:prstGeom>
        </p:spPr>
        <p:txBody>
          <a:bodyPr lIns="91386" tIns="45693" rIns="91386" bIns="45693"/>
          <a:lstStyle>
            <a:lvl1pPr marL="0" indent="0" algn="l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6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err="1"/>
              <a:t>subtítol</a:t>
            </a:r>
            <a:endParaRPr lang="ca-ES"/>
          </a:p>
        </p:txBody>
      </p:sp>
      <p:cxnSp>
        <p:nvCxnSpPr>
          <p:cNvPr id="10" name="9 Conector recto"/>
          <p:cNvCxnSpPr/>
          <p:nvPr userDrawn="1"/>
        </p:nvCxnSpPr>
        <p:spPr>
          <a:xfrm>
            <a:off x="2339690" y="1905390"/>
            <a:ext cx="0" cy="1152000"/>
          </a:xfrm>
          <a:prstGeom prst="line">
            <a:avLst/>
          </a:prstGeom>
          <a:ln w="412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2411700" y="1707639"/>
            <a:ext cx="5688790" cy="936130"/>
          </a:xfrm>
          <a:prstGeom prst="rect">
            <a:avLst/>
          </a:prstGeom>
        </p:spPr>
        <p:txBody>
          <a:bodyPr/>
          <a:lstStyle>
            <a:lvl1pPr algn="l">
              <a:defRPr sz="6000"/>
            </a:lvl1pPr>
          </a:lstStyle>
          <a:p>
            <a:r>
              <a:rPr lang="es-ES" err="1"/>
              <a:t>títol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3196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9 Conector recto"/>
          <p:cNvCxnSpPr/>
          <p:nvPr userDrawn="1"/>
        </p:nvCxnSpPr>
        <p:spPr>
          <a:xfrm>
            <a:off x="2339690" y="1905390"/>
            <a:ext cx="0" cy="1152000"/>
          </a:xfrm>
          <a:prstGeom prst="line">
            <a:avLst/>
          </a:prstGeom>
          <a:ln w="412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2411700" y="1995670"/>
            <a:ext cx="5688790" cy="936000"/>
          </a:xfrm>
          <a:prstGeom prst="rect">
            <a:avLst/>
          </a:prstGeom>
        </p:spPr>
        <p:txBody>
          <a:bodyPr/>
          <a:lstStyle>
            <a:lvl1pPr algn="l">
              <a:defRPr sz="5000" b="0"/>
            </a:lvl1pPr>
          </a:lstStyle>
          <a:p>
            <a:r>
              <a:rPr lang="es-ES" err="1"/>
              <a:t>títol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0378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9 Conector recto"/>
          <p:cNvCxnSpPr/>
          <p:nvPr userDrawn="1"/>
        </p:nvCxnSpPr>
        <p:spPr>
          <a:xfrm>
            <a:off x="2339690" y="1905390"/>
            <a:ext cx="0" cy="1152000"/>
          </a:xfrm>
          <a:prstGeom prst="line">
            <a:avLst/>
          </a:prstGeom>
          <a:ln w="412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2411700" y="1995670"/>
            <a:ext cx="5688790" cy="936000"/>
          </a:xfrm>
          <a:prstGeom prst="rect">
            <a:avLst/>
          </a:prstGeom>
        </p:spPr>
        <p:txBody>
          <a:bodyPr lIns="91386" tIns="45693" rIns="91386" bIns="45693"/>
          <a:lstStyle>
            <a:lvl1pPr algn="l">
              <a:defRPr sz="5000" b="0"/>
            </a:lvl1pPr>
          </a:lstStyle>
          <a:p>
            <a:r>
              <a:rPr lang="es-ES" err="1"/>
              <a:t>títol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18047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" name="2 Conector recto"/>
          <p:cNvCxnSpPr/>
          <p:nvPr userDrawn="1"/>
        </p:nvCxnSpPr>
        <p:spPr>
          <a:xfrm>
            <a:off x="323528" y="267494"/>
            <a:ext cx="0" cy="504000"/>
          </a:xfrm>
          <a:prstGeom prst="line">
            <a:avLst/>
          </a:prstGeom>
          <a:ln w="285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323542" y="303470"/>
            <a:ext cx="820800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23409" y="555472"/>
            <a:ext cx="8208000" cy="215900"/>
          </a:xfrm>
          <a:prstGeom prst="rect">
            <a:avLst/>
          </a:prstGeom>
        </p:spPr>
        <p:txBody>
          <a:bodyPr lIns="91386" tIns="45693" rIns="91386" bIns="45693" anchor="ctr"/>
          <a:lstStyle>
            <a:lvl1pPr>
              <a:defRPr sz="1600" b="1"/>
            </a:lvl1pPr>
          </a:lstStyle>
          <a:p>
            <a:pPr lvl="0"/>
            <a:r>
              <a:rPr lang="ca-ES" noProof="0"/>
              <a:t>subtítol</a:t>
            </a:r>
          </a:p>
        </p:txBody>
      </p:sp>
    </p:spTree>
    <p:extLst>
      <p:ext uri="{BB962C8B-B14F-4D97-AF65-F5344CB8AC3E}">
        <p14:creationId xmlns:p14="http://schemas.microsoft.com/office/powerpoint/2010/main" val="269358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" name="2 Conector recto"/>
          <p:cNvCxnSpPr/>
          <p:nvPr userDrawn="1"/>
        </p:nvCxnSpPr>
        <p:spPr>
          <a:xfrm>
            <a:off x="323528" y="267494"/>
            <a:ext cx="0" cy="504000"/>
          </a:xfrm>
          <a:prstGeom prst="line">
            <a:avLst/>
          </a:prstGeom>
          <a:ln w="285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323544" y="303470"/>
            <a:ext cx="8410534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23410" y="555472"/>
            <a:ext cx="8411702" cy="215900"/>
          </a:xfrm>
          <a:prstGeom prst="rect">
            <a:avLst/>
          </a:prstGeom>
        </p:spPr>
        <p:txBody>
          <a:bodyPr lIns="91386" tIns="45693" rIns="91386" bIns="45693" anchor="ctr"/>
          <a:lstStyle>
            <a:lvl1pPr>
              <a:defRPr b="1"/>
            </a:lvl1pPr>
          </a:lstStyle>
          <a:p>
            <a:pPr lvl="0"/>
            <a:r>
              <a:rPr lang="ca-ES" noProof="0"/>
              <a:t>subtítol</a:t>
            </a: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651500" y="1203336"/>
            <a:ext cx="3097080" cy="288275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el texto</a:t>
            </a:r>
          </a:p>
        </p:txBody>
      </p:sp>
      <p:sp>
        <p:nvSpPr>
          <p:cNvPr id="9" name="8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323883" y="1203331"/>
            <a:ext cx="5184775" cy="3024188"/>
          </a:xfrm>
          <a:prstGeom prst="rect">
            <a:avLst/>
          </a:prstGeom>
        </p:spPr>
        <p:txBody>
          <a:bodyPr lIns="91386" tIns="45693" rIns="91386" bIns="45693"/>
          <a:lstStyle/>
          <a:p>
            <a:endParaRPr lang="ca-ES"/>
          </a:p>
        </p:txBody>
      </p:sp>
      <p:sp>
        <p:nvSpPr>
          <p:cNvPr id="17" name="6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5651272" y="1491637"/>
            <a:ext cx="3097343" cy="1152395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/>
            </a:lvl1pPr>
          </a:lstStyle>
          <a:p>
            <a:pPr lvl="0"/>
            <a:r>
              <a:rPr lang="es-ES"/>
              <a:t>Haga clic para modificar el texto</a:t>
            </a:r>
          </a:p>
        </p:txBody>
      </p:sp>
      <p:sp>
        <p:nvSpPr>
          <p:cNvPr id="18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5652448" y="2787345"/>
            <a:ext cx="3096167" cy="288275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el texto</a:t>
            </a:r>
          </a:p>
        </p:txBody>
      </p:sp>
      <p:sp>
        <p:nvSpPr>
          <p:cNvPr id="19" name="6 Marcador de texto"/>
          <p:cNvSpPr>
            <a:spLocks noGrp="1"/>
          </p:cNvSpPr>
          <p:nvPr>
            <p:ph type="body" sz="quarter" idx="20" hasCustomPrompt="1"/>
          </p:nvPr>
        </p:nvSpPr>
        <p:spPr>
          <a:xfrm>
            <a:off x="5652150" y="3075622"/>
            <a:ext cx="3096430" cy="1152395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/>
            </a:lvl1pPr>
          </a:lstStyle>
          <a:p>
            <a:pPr lvl="0"/>
            <a:r>
              <a:rPr lang="es-ES"/>
              <a:t>Haga clic para modificar el texto</a:t>
            </a:r>
          </a:p>
        </p:txBody>
      </p:sp>
    </p:spTree>
    <p:extLst>
      <p:ext uri="{BB962C8B-B14F-4D97-AF65-F5344CB8AC3E}">
        <p14:creationId xmlns:p14="http://schemas.microsoft.com/office/powerpoint/2010/main" val="2631920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" name="2 Conector recto"/>
          <p:cNvCxnSpPr/>
          <p:nvPr userDrawn="1"/>
        </p:nvCxnSpPr>
        <p:spPr>
          <a:xfrm>
            <a:off x="323528" y="267494"/>
            <a:ext cx="0" cy="504000"/>
          </a:xfrm>
          <a:prstGeom prst="line">
            <a:avLst/>
          </a:prstGeom>
          <a:ln w="285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323542" y="303470"/>
            <a:ext cx="820800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23409" y="555472"/>
            <a:ext cx="8208000" cy="215900"/>
          </a:xfrm>
          <a:prstGeom prst="rect">
            <a:avLst/>
          </a:prstGeom>
        </p:spPr>
        <p:txBody>
          <a:bodyPr lIns="91386" tIns="45693" rIns="91386" bIns="45693" anchor="ctr"/>
          <a:lstStyle>
            <a:lvl1pPr>
              <a:defRPr b="1"/>
            </a:lvl1pPr>
          </a:lstStyle>
          <a:p>
            <a:pPr lvl="0"/>
            <a:r>
              <a:rPr lang="ca-ES" noProof="0"/>
              <a:t>subtítol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4"/>
          </p:nvPr>
        </p:nvSpPr>
        <p:spPr>
          <a:xfrm>
            <a:off x="323886" y="2067680"/>
            <a:ext cx="2663825" cy="2069910"/>
          </a:xfrm>
          <a:prstGeom prst="rect">
            <a:avLst/>
          </a:prstGeom>
        </p:spPr>
        <p:txBody>
          <a:bodyPr lIns="91386" tIns="45693" rIns="91386" bIns="45693"/>
          <a:lstStyle/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8" name="4 Marcador de texto"/>
          <p:cNvSpPr>
            <a:spLocks noGrp="1"/>
          </p:cNvSpPr>
          <p:nvPr>
            <p:ph type="body" sz="quarter" idx="15"/>
          </p:nvPr>
        </p:nvSpPr>
        <p:spPr>
          <a:xfrm>
            <a:off x="3096051" y="2067680"/>
            <a:ext cx="2663825" cy="2069910"/>
          </a:xfrm>
          <a:prstGeom prst="rect">
            <a:avLst/>
          </a:prstGeom>
        </p:spPr>
        <p:txBody>
          <a:bodyPr lIns="91386" tIns="45693" rIns="91386" bIns="45693"/>
          <a:lstStyle/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9" name="4 Marcador de texto"/>
          <p:cNvSpPr>
            <a:spLocks noGrp="1"/>
          </p:cNvSpPr>
          <p:nvPr>
            <p:ph type="body" sz="quarter" idx="16"/>
          </p:nvPr>
        </p:nvSpPr>
        <p:spPr>
          <a:xfrm>
            <a:off x="5868216" y="2067680"/>
            <a:ext cx="2663825" cy="2069910"/>
          </a:xfrm>
          <a:prstGeom prst="rect">
            <a:avLst/>
          </a:prstGeom>
        </p:spPr>
        <p:txBody>
          <a:bodyPr lIns="91386" tIns="45693" rIns="91386" bIns="45693"/>
          <a:lstStyle/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7" name="6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1331762" y="1131561"/>
            <a:ext cx="648000" cy="503237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sz="600"/>
            </a:lvl1pPr>
          </a:lstStyle>
          <a:p>
            <a:endParaRPr lang="ca-ES" noProof="0"/>
          </a:p>
        </p:txBody>
      </p:sp>
      <p:sp>
        <p:nvSpPr>
          <p:cNvPr id="12" name="6 Marcador de posición de imagen"/>
          <p:cNvSpPr>
            <a:spLocks noGrp="1"/>
          </p:cNvSpPr>
          <p:nvPr>
            <p:ph type="pic" sz="quarter" idx="18"/>
          </p:nvPr>
        </p:nvSpPr>
        <p:spPr>
          <a:xfrm>
            <a:off x="6876092" y="1131561"/>
            <a:ext cx="648000" cy="503237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sz="600"/>
            </a:lvl1pPr>
          </a:lstStyle>
          <a:p>
            <a:endParaRPr lang="ca-ES" noProof="0"/>
          </a:p>
        </p:txBody>
      </p:sp>
      <p:sp>
        <p:nvSpPr>
          <p:cNvPr id="13" name="6 Marcador de posición de imagen"/>
          <p:cNvSpPr>
            <a:spLocks noGrp="1"/>
          </p:cNvSpPr>
          <p:nvPr>
            <p:ph type="pic" sz="quarter" idx="19"/>
          </p:nvPr>
        </p:nvSpPr>
        <p:spPr>
          <a:xfrm>
            <a:off x="4103927" y="1131561"/>
            <a:ext cx="648000" cy="503237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sz="600"/>
            </a:lvl1pPr>
          </a:lstStyle>
          <a:p>
            <a:endParaRPr lang="ca-ES" noProof="0"/>
          </a:p>
        </p:txBody>
      </p:sp>
      <p:sp>
        <p:nvSpPr>
          <p:cNvPr id="14" name="4 Marcador de texto"/>
          <p:cNvSpPr>
            <a:spLocks noGrp="1"/>
          </p:cNvSpPr>
          <p:nvPr>
            <p:ph type="body" sz="quarter" idx="20"/>
          </p:nvPr>
        </p:nvSpPr>
        <p:spPr>
          <a:xfrm>
            <a:off x="323444" y="1726021"/>
            <a:ext cx="2663825" cy="269660"/>
          </a:xfrm>
          <a:prstGeom prst="rect">
            <a:avLst/>
          </a:prstGeom>
        </p:spPr>
        <p:txBody>
          <a:bodyPr lIns="91386" tIns="45693" rIns="91386" bIns="45693"/>
          <a:lstStyle>
            <a:lvl1pPr algn="ctr">
              <a:defRPr b="1">
                <a:solidFill>
                  <a:srgbClr val="E40613"/>
                </a:solidFill>
              </a:defRPr>
            </a:lvl1pPr>
          </a:lstStyle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15" name="4 Marcador de texto"/>
          <p:cNvSpPr>
            <a:spLocks noGrp="1"/>
          </p:cNvSpPr>
          <p:nvPr>
            <p:ph type="body" sz="quarter" idx="21"/>
          </p:nvPr>
        </p:nvSpPr>
        <p:spPr>
          <a:xfrm>
            <a:off x="3095611" y="1726021"/>
            <a:ext cx="2663825" cy="269660"/>
          </a:xfrm>
          <a:prstGeom prst="rect">
            <a:avLst/>
          </a:prstGeom>
        </p:spPr>
        <p:txBody>
          <a:bodyPr lIns="91386" tIns="45693" rIns="91386" bIns="45693"/>
          <a:lstStyle>
            <a:lvl1pPr algn="ctr">
              <a:defRPr b="1">
                <a:solidFill>
                  <a:srgbClr val="E40613"/>
                </a:solidFill>
              </a:defRPr>
            </a:lvl1pPr>
          </a:lstStyle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17" name="4 Marcador de texto"/>
          <p:cNvSpPr>
            <a:spLocks noGrp="1"/>
          </p:cNvSpPr>
          <p:nvPr>
            <p:ph type="body" sz="quarter" idx="22"/>
          </p:nvPr>
        </p:nvSpPr>
        <p:spPr>
          <a:xfrm>
            <a:off x="5867776" y="1726021"/>
            <a:ext cx="2663825" cy="269660"/>
          </a:xfrm>
          <a:prstGeom prst="rect">
            <a:avLst/>
          </a:prstGeom>
        </p:spPr>
        <p:txBody>
          <a:bodyPr lIns="91386" tIns="45693" rIns="91386" bIns="45693"/>
          <a:lstStyle>
            <a:lvl1pPr algn="ctr">
              <a:defRPr b="1">
                <a:solidFill>
                  <a:srgbClr val="E40613"/>
                </a:solidFill>
              </a:defRPr>
            </a:lvl1pPr>
          </a:lstStyle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</p:spTree>
    <p:extLst>
      <p:ext uri="{BB962C8B-B14F-4D97-AF65-F5344CB8AC3E}">
        <p14:creationId xmlns:p14="http://schemas.microsoft.com/office/powerpoint/2010/main" val="3910935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" name="2 Conector recto"/>
          <p:cNvCxnSpPr/>
          <p:nvPr userDrawn="1"/>
        </p:nvCxnSpPr>
        <p:spPr>
          <a:xfrm>
            <a:off x="323528" y="267494"/>
            <a:ext cx="0" cy="504000"/>
          </a:xfrm>
          <a:prstGeom prst="line">
            <a:avLst/>
          </a:prstGeom>
          <a:ln w="285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323549" y="303470"/>
            <a:ext cx="849601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23441" y="555472"/>
            <a:ext cx="8497195" cy="215900"/>
          </a:xfrm>
          <a:prstGeom prst="rect">
            <a:avLst/>
          </a:prstGeom>
        </p:spPr>
        <p:txBody>
          <a:bodyPr lIns="91386" tIns="45693" rIns="91386" bIns="45693" anchor="ctr"/>
          <a:lstStyle>
            <a:lvl1pPr>
              <a:defRPr b="1"/>
            </a:lvl1pPr>
          </a:lstStyle>
          <a:p>
            <a:pPr lvl="0"/>
            <a:r>
              <a:rPr lang="ca-ES" noProof="0"/>
              <a:t>subtítol</a:t>
            </a:r>
          </a:p>
        </p:txBody>
      </p:sp>
      <p:sp>
        <p:nvSpPr>
          <p:cNvPr id="9" name="8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323851" y="1203331"/>
            <a:ext cx="8496740" cy="3024188"/>
          </a:xfrm>
          <a:prstGeom prst="rect">
            <a:avLst/>
          </a:prstGeom>
        </p:spPr>
        <p:txBody>
          <a:bodyPr lIns="91386" tIns="45693" rIns="91386" bIns="45693"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14493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" name="2 Conector recto"/>
          <p:cNvCxnSpPr/>
          <p:nvPr userDrawn="1"/>
        </p:nvCxnSpPr>
        <p:spPr>
          <a:xfrm>
            <a:off x="323528" y="267494"/>
            <a:ext cx="0" cy="504000"/>
          </a:xfrm>
          <a:prstGeom prst="line">
            <a:avLst/>
          </a:prstGeom>
          <a:ln w="285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323542" y="303470"/>
            <a:ext cx="820800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23409" y="555472"/>
            <a:ext cx="8208000" cy="215900"/>
          </a:xfrm>
          <a:prstGeom prst="rect">
            <a:avLst/>
          </a:prstGeom>
        </p:spPr>
        <p:txBody>
          <a:bodyPr lIns="91386" tIns="45693" rIns="91386" bIns="45693" anchor="ctr"/>
          <a:lstStyle>
            <a:lvl1pPr>
              <a:defRPr b="1"/>
            </a:lvl1pPr>
          </a:lstStyle>
          <a:p>
            <a:pPr lvl="0"/>
            <a:r>
              <a:rPr lang="ca-ES" noProof="0"/>
              <a:t>subtítol</a:t>
            </a:r>
          </a:p>
        </p:txBody>
      </p:sp>
      <p:sp>
        <p:nvSpPr>
          <p:cNvPr id="6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619592" y="3003820"/>
            <a:ext cx="5688790" cy="359600"/>
          </a:xfrm>
          <a:prstGeom prst="rect">
            <a:avLst/>
          </a:prstGeom>
        </p:spPr>
        <p:txBody>
          <a:bodyPr lIns="91386" tIns="45693" rIns="91386" bIns="45693" anchor="ctr"/>
          <a:lstStyle>
            <a:lvl1pPr marL="0" indent="0" algn="ctr">
              <a:buNone/>
              <a:defRPr sz="2200" b="1">
                <a:solidFill>
                  <a:schemeClr val="tx1">
                    <a:tint val="75000"/>
                  </a:schemeClr>
                </a:solidFill>
              </a:defRPr>
            </a:lvl1pPr>
            <a:lvl2pPr marL="456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noProof="0"/>
              <a:t>càrrec</a:t>
            </a:r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1619592" y="1995670"/>
            <a:ext cx="5688790" cy="914400"/>
          </a:xfrm>
          <a:prstGeom prst="rect">
            <a:avLst/>
          </a:prstGeom>
        </p:spPr>
        <p:txBody>
          <a:bodyPr lIns="91386" tIns="45693" rIns="91386" bIns="45693"/>
          <a:lstStyle>
            <a:lvl1pPr algn="ctr">
              <a:defRPr sz="5000" b="1">
                <a:solidFill>
                  <a:schemeClr val="tx1"/>
                </a:solidFill>
              </a:defRPr>
            </a:lvl1pPr>
            <a:lvl2pPr>
              <a:defRPr sz="6000" b="1">
                <a:solidFill>
                  <a:srgbClr val="E40613"/>
                </a:solidFill>
              </a:defRPr>
            </a:lvl2pPr>
            <a:lvl3pPr>
              <a:defRPr sz="6000" b="1">
                <a:solidFill>
                  <a:srgbClr val="E40613"/>
                </a:solidFill>
              </a:defRPr>
            </a:lvl3pPr>
            <a:lvl4pPr>
              <a:defRPr sz="6000" b="1">
                <a:solidFill>
                  <a:srgbClr val="E40613"/>
                </a:solidFill>
              </a:defRPr>
            </a:lvl4pPr>
            <a:lvl5pPr>
              <a:defRPr sz="6000" b="1">
                <a:solidFill>
                  <a:srgbClr val="E40613"/>
                </a:solidFill>
              </a:defRPr>
            </a:lvl5pPr>
          </a:lstStyle>
          <a:p>
            <a:pPr lvl="0"/>
            <a:r>
              <a:rPr lang="ca-ES" noProof="0"/>
              <a:t>nom</a:t>
            </a:r>
          </a:p>
        </p:txBody>
      </p:sp>
    </p:spTree>
    <p:extLst>
      <p:ext uri="{BB962C8B-B14F-4D97-AF65-F5344CB8AC3E}">
        <p14:creationId xmlns:p14="http://schemas.microsoft.com/office/powerpoint/2010/main" val="1279887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2411700" y="2643766"/>
            <a:ext cx="5688790" cy="359600"/>
          </a:xfrm>
          <a:prstGeom prst="rect">
            <a:avLst/>
          </a:prstGeom>
        </p:spPr>
        <p:txBody>
          <a:bodyPr lIns="91386" tIns="45693" rIns="91386" bIns="45693"/>
          <a:lstStyle>
            <a:lvl1pPr marL="0" indent="0" algn="l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6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err="1"/>
              <a:t>subtítol</a:t>
            </a:r>
            <a:endParaRPr lang="ca-ES"/>
          </a:p>
        </p:txBody>
      </p:sp>
      <p:cxnSp>
        <p:nvCxnSpPr>
          <p:cNvPr id="10" name="9 Conector recto"/>
          <p:cNvCxnSpPr/>
          <p:nvPr userDrawn="1"/>
        </p:nvCxnSpPr>
        <p:spPr>
          <a:xfrm>
            <a:off x="2339690" y="1905390"/>
            <a:ext cx="0" cy="1152000"/>
          </a:xfrm>
          <a:prstGeom prst="line">
            <a:avLst/>
          </a:prstGeom>
          <a:ln w="412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2411700" y="1707639"/>
            <a:ext cx="5688790" cy="936130"/>
          </a:xfrm>
          <a:prstGeom prst="rect">
            <a:avLst/>
          </a:prstGeom>
        </p:spPr>
        <p:txBody>
          <a:bodyPr/>
          <a:lstStyle>
            <a:lvl1pPr algn="l">
              <a:defRPr sz="6000"/>
            </a:lvl1pPr>
          </a:lstStyle>
          <a:p>
            <a:r>
              <a:rPr lang="es-ES" err="1"/>
              <a:t>títol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83364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9 Conector recto"/>
          <p:cNvCxnSpPr/>
          <p:nvPr userDrawn="1"/>
        </p:nvCxnSpPr>
        <p:spPr>
          <a:xfrm>
            <a:off x="2339690" y="1905390"/>
            <a:ext cx="0" cy="1152000"/>
          </a:xfrm>
          <a:prstGeom prst="line">
            <a:avLst/>
          </a:prstGeom>
          <a:ln w="412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2411700" y="1995670"/>
            <a:ext cx="5688790" cy="936000"/>
          </a:xfrm>
          <a:prstGeom prst="rect">
            <a:avLst/>
          </a:prstGeom>
        </p:spPr>
        <p:txBody>
          <a:bodyPr lIns="91386" tIns="45693" rIns="91386" bIns="45693"/>
          <a:lstStyle>
            <a:lvl1pPr algn="l">
              <a:defRPr sz="5000"/>
            </a:lvl1pPr>
          </a:lstStyle>
          <a:p>
            <a:r>
              <a:rPr lang="es-ES" err="1"/>
              <a:t>títol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7651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9 Conector recto"/>
          <p:cNvCxnSpPr/>
          <p:nvPr userDrawn="1"/>
        </p:nvCxnSpPr>
        <p:spPr>
          <a:xfrm>
            <a:off x="2339690" y="1905390"/>
            <a:ext cx="0" cy="1152000"/>
          </a:xfrm>
          <a:prstGeom prst="line">
            <a:avLst/>
          </a:prstGeom>
          <a:ln w="412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2411700" y="1995670"/>
            <a:ext cx="5688790" cy="936000"/>
          </a:xfrm>
          <a:prstGeom prst="rect">
            <a:avLst/>
          </a:prstGeom>
        </p:spPr>
        <p:txBody>
          <a:bodyPr/>
          <a:lstStyle>
            <a:lvl1pPr algn="l">
              <a:defRPr sz="5000" b="0"/>
            </a:lvl1pPr>
          </a:lstStyle>
          <a:p>
            <a:r>
              <a:rPr lang="es-ES" err="1"/>
              <a:t>títol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36559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9 Conector recto"/>
          <p:cNvCxnSpPr/>
          <p:nvPr userDrawn="1"/>
        </p:nvCxnSpPr>
        <p:spPr>
          <a:xfrm>
            <a:off x="2339690" y="1905390"/>
            <a:ext cx="0" cy="1152000"/>
          </a:xfrm>
          <a:prstGeom prst="line">
            <a:avLst/>
          </a:prstGeom>
          <a:ln w="412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2411700" y="1995679"/>
            <a:ext cx="5688790" cy="485720"/>
          </a:xfrm>
          <a:prstGeom prst="rect">
            <a:avLst/>
          </a:prstGeom>
        </p:spPr>
        <p:txBody>
          <a:bodyPr lIns="91386" tIns="45693" rIns="91386" bIns="45693" anchor="ctr"/>
          <a:lstStyle>
            <a:lvl1pPr algn="l">
              <a:defRPr sz="4400" b="1"/>
            </a:lvl1pPr>
          </a:lstStyle>
          <a:p>
            <a:r>
              <a:rPr lang="es-ES" err="1"/>
              <a:t>títol</a:t>
            </a:r>
            <a:endParaRPr lang="ca-ES"/>
          </a:p>
        </p:txBody>
      </p:sp>
      <p:sp>
        <p:nvSpPr>
          <p:cNvPr id="6" name="6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1043610" y="2085730"/>
            <a:ext cx="1224136" cy="864097"/>
          </a:xfrm>
          <a:prstGeom prst="rect">
            <a:avLst/>
          </a:prstGeom>
        </p:spPr>
        <p:txBody>
          <a:bodyPr lIns="91386" tIns="45693" rIns="91386" bIns="45693" anchor="ctr"/>
          <a:lstStyle>
            <a:lvl1pPr algn="ctr">
              <a:defRPr sz="5200" b="1">
                <a:solidFill>
                  <a:srgbClr val="E40613"/>
                </a:solidFill>
              </a:defRPr>
            </a:lvl1pPr>
          </a:lstStyle>
          <a:p>
            <a:pPr lvl="0"/>
            <a:r>
              <a:rPr lang="es-ES"/>
              <a:t>Haga clic para modificar el texto</a:t>
            </a:r>
          </a:p>
        </p:txBody>
      </p:sp>
      <p:sp>
        <p:nvSpPr>
          <p:cNvPr id="7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2411760" y="2517745"/>
            <a:ext cx="5688790" cy="359600"/>
          </a:xfrm>
          <a:prstGeom prst="rect">
            <a:avLst/>
          </a:prstGeom>
        </p:spPr>
        <p:txBody>
          <a:bodyPr lIns="91386" tIns="45693" rIns="91386" bIns="45693" anchor="ctr"/>
          <a:lstStyle>
            <a:lvl1pPr marL="0" indent="0" algn="l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456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err="1"/>
              <a:t>subtítol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59180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84480" y="303470"/>
            <a:ext cx="820800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684347" y="555472"/>
            <a:ext cx="8208000" cy="215900"/>
          </a:xfrm>
          <a:prstGeom prst="rect">
            <a:avLst/>
          </a:prstGeom>
        </p:spPr>
        <p:txBody>
          <a:bodyPr lIns="91386" tIns="45693" rIns="91386" bIns="45693" anchor="ctr"/>
          <a:lstStyle>
            <a:lvl1pPr>
              <a:defRPr sz="1600" b="1"/>
            </a:lvl1pPr>
          </a:lstStyle>
          <a:p>
            <a:pPr lvl="0"/>
            <a:r>
              <a:rPr lang="ca-ES" noProof="0"/>
              <a:t>subtítol</a:t>
            </a:r>
          </a:p>
        </p:txBody>
      </p:sp>
    </p:spTree>
    <p:extLst>
      <p:ext uri="{BB962C8B-B14F-4D97-AF65-F5344CB8AC3E}">
        <p14:creationId xmlns:p14="http://schemas.microsoft.com/office/powerpoint/2010/main" val="3788305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11560" y="357539"/>
            <a:ext cx="7991990" cy="378043"/>
          </a:xfrm>
        </p:spPr>
        <p:txBody>
          <a:bodyPr/>
          <a:lstStyle>
            <a:lvl1pPr>
              <a:defRPr sz="2400"/>
            </a:lvl1pPr>
          </a:lstStyle>
          <a:p>
            <a:r>
              <a:rPr lang="ca-ES" noProof="0"/>
              <a:t>títol</a:t>
            </a:r>
          </a:p>
        </p:txBody>
      </p:sp>
    </p:spTree>
    <p:extLst>
      <p:ext uri="{BB962C8B-B14F-4D97-AF65-F5344CB8AC3E}">
        <p14:creationId xmlns:p14="http://schemas.microsoft.com/office/powerpoint/2010/main" val="2323715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96920" y="303470"/>
            <a:ext cx="8194524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696819" y="555472"/>
            <a:ext cx="8195662" cy="215900"/>
          </a:xfrm>
          <a:prstGeom prst="rect">
            <a:avLst/>
          </a:prstGeom>
        </p:spPr>
        <p:txBody>
          <a:bodyPr lIns="91386" tIns="45693" rIns="91386" bIns="45693" anchor="ctr"/>
          <a:lstStyle>
            <a:lvl1pPr>
              <a:defRPr b="1"/>
            </a:lvl1pPr>
          </a:lstStyle>
          <a:p>
            <a:pPr lvl="0"/>
            <a:r>
              <a:rPr lang="ca-ES" noProof="0"/>
              <a:t>subtítol</a:t>
            </a: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651500" y="1203336"/>
            <a:ext cx="3097080" cy="288275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el texto</a:t>
            </a:r>
          </a:p>
        </p:txBody>
      </p:sp>
      <p:sp>
        <p:nvSpPr>
          <p:cNvPr id="9" name="8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323883" y="1203331"/>
            <a:ext cx="5184775" cy="3024188"/>
          </a:xfrm>
          <a:prstGeom prst="rect">
            <a:avLst/>
          </a:prstGeom>
        </p:spPr>
        <p:txBody>
          <a:bodyPr lIns="91386" tIns="45693" rIns="91386" bIns="45693"/>
          <a:lstStyle/>
          <a:p>
            <a:endParaRPr lang="ca-ES"/>
          </a:p>
        </p:txBody>
      </p:sp>
      <p:sp>
        <p:nvSpPr>
          <p:cNvPr id="17" name="6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5651272" y="1491637"/>
            <a:ext cx="3097343" cy="1152395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/>
            </a:lvl1pPr>
          </a:lstStyle>
          <a:p>
            <a:pPr lvl="0"/>
            <a:r>
              <a:rPr lang="es-ES"/>
              <a:t>Haga clic para modificar el texto</a:t>
            </a:r>
          </a:p>
        </p:txBody>
      </p:sp>
      <p:sp>
        <p:nvSpPr>
          <p:cNvPr id="18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5652448" y="2787345"/>
            <a:ext cx="3096167" cy="288275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el texto</a:t>
            </a:r>
          </a:p>
        </p:txBody>
      </p:sp>
      <p:sp>
        <p:nvSpPr>
          <p:cNvPr id="19" name="6 Marcador de texto"/>
          <p:cNvSpPr>
            <a:spLocks noGrp="1"/>
          </p:cNvSpPr>
          <p:nvPr>
            <p:ph type="body" sz="quarter" idx="20" hasCustomPrompt="1"/>
          </p:nvPr>
        </p:nvSpPr>
        <p:spPr>
          <a:xfrm>
            <a:off x="5652150" y="3075622"/>
            <a:ext cx="3096430" cy="1152395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/>
            </a:lvl1pPr>
          </a:lstStyle>
          <a:p>
            <a:pPr lvl="0"/>
            <a:r>
              <a:rPr lang="es-ES"/>
              <a:t>Haga clic para modificar el texto</a:t>
            </a:r>
          </a:p>
        </p:txBody>
      </p:sp>
    </p:spTree>
    <p:extLst>
      <p:ext uri="{BB962C8B-B14F-4D97-AF65-F5344CB8AC3E}">
        <p14:creationId xmlns:p14="http://schemas.microsoft.com/office/powerpoint/2010/main" val="35623870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84480" y="303470"/>
            <a:ext cx="820800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684347" y="555472"/>
            <a:ext cx="8208000" cy="215900"/>
          </a:xfrm>
          <a:prstGeom prst="rect">
            <a:avLst/>
          </a:prstGeom>
        </p:spPr>
        <p:txBody>
          <a:bodyPr lIns="91386" tIns="45693" rIns="91386" bIns="45693" anchor="ctr"/>
          <a:lstStyle>
            <a:lvl1pPr>
              <a:defRPr b="1"/>
            </a:lvl1pPr>
          </a:lstStyle>
          <a:p>
            <a:pPr lvl="0"/>
            <a:r>
              <a:rPr lang="ca-ES" noProof="0"/>
              <a:t>subtítol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4"/>
          </p:nvPr>
        </p:nvSpPr>
        <p:spPr>
          <a:xfrm>
            <a:off x="323886" y="2067680"/>
            <a:ext cx="2663825" cy="2069910"/>
          </a:xfrm>
          <a:prstGeom prst="rect">
            <a:avLst/>
          </a:prstGeom>
        </p:spPr>
        <p:txBody>
          <a:bodyPr lIns="91386" tIns="45693" rIns="91386" bIns="45693"/>
          <a:lstStyle/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8" name="4 Marcador de texto"/>
          <p:cNvSpPr>
            <a:spLocks noGrp="1"/>
          </p:cNvSpPr>
          <p:nvPr>
            <p:ph type="body" sz="quarter" idx="15"/>
          </p:nvPr>
        </p:nvSpPr>
        <p:spPr>
          <a:xfrm>
            <a:off x="3096051" y="2067680"/>
            <a:ext cx="2663825" cy="2069910"/>
          </a:xfrm>
          <a:prstGeom prst="rect">
            <a:avLst/>
          </a:prstGeom>
        </p:spPr>
        <p:txBody>
          <a:bodyPr lIns="91386" tIns="45693" rIns="91386" bIns="45693"/>
          <a:lstStyle/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9" name="4 Marcador de texto"/>
          <p:cNvSpPr>
            <a:spLocks noGrp="1"/>
          </p:cNvSpPr>
          <p:nvPr>
            <p:ph type="body" sz="quarter" idx="16"/>
          </p:nvPr>
        </p:nvSpPr>
        <p:spPr>
          <a:xfrm>
            <a:off x="5868216" y="2067680"/>
            <a:ext cx="2663825" cy="2069910"/>
          </a:xfrm>
          <a:prstGeom prst="rect">
            <a:avLst/>
          </a:prstGeom>
        </p:spPr>
        <p:txBody>
          <a:bodyPr lIns="91386" tIns="45693" rIns="91386" bIns="45693"/>
          <a:lstStyle/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7" name="6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1331762" y="1131561"/>
            <a:ext cx="648000" cy="503237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sz="600"/>
            </a:lvl1pPr>
          </a:lstStyle>
          <a:p>
            <a:endParaRPr lang="ca-ES" noProof="0"/>
          </a:p>
        </p:txBody>
      </p:sp>
      <p:sp>
        <p:nvSpPr>
          <p:cNvPr id="12" name="6 Marcador de posición de imagen"/>
          <p:cNvSpPr>
            <a:spLocks noGrp="1"/>
          </p:cNvSpPr>
          <p:nvPr>
            <p:ph type="pic" sz="quarter" idx="18"/>
          </p:nvPr>
        </p:nvSpPr>
        <p:spPr>
          <a:xfrm>
            <a:off x="6876092" y="1131561"/>
            <a:ext cx="648000" cy="503237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sz="600"/>
            </a:lvl1pPr>
          </a:lstStyle>
          <a:p>
            <a:endParaRPr lang="ca-ES" noProof="0"/>
          </a:p>
        </p:txBody>
      </p:sp>
      <p:sp>
        <p:nvSpPr>
          <p:cNvPr id="13" name="6 Marcador de posición de imagen"/>
          <p:cNvSpPr>
            <a:spLocks noGrp="1"/>
          </p:cNvSpPr>
          <p:nvPr>
            <p:ph type="pic" sz="quarter" idx="19"/>
          </p:nvPr>
        </p:nvSpPr>
        <p:spPr>
          <a:xfrm>
            <a:off x="4103927" y="1131561"/>
            <a:ext cx="648000" cy="503237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sz="600"/>
            </a:lvl1pPr>
          </a:lstStyle>
          <a:p>
            <a:endParaRPr lang="ca-ES" noProof="0"/>
          </a:p>
        </p:txBody>
      </p:sp>
      <p:sp>
        <p:nvSpPr>
          <p:cNvPr id="14" name="4 Marcador de texto"/>
          <p:cNvSpPr>
            <a:spLocks noGrp="1"/>
          </p:cNvSpPr>
          <p:nvPr>
            <p:ph type="body" sz="quarter" idx="20"/>
          </p:nvPr>
        </p:nvSpPr>
        <p:spPr>
          <a:xfrm>
            <a:off x="323444" y="1726021"/>
            <a:ext cx="2663825" cy="269660"/>
          </a:xfrm>
          <a:prstGeom prst="rect">
            <a:avLst/>
          </a:prstGeom>
        </p:spPr>
        <p:txBody>
          <a:bodyPr lIns="91386" tIns="45693" rIns="91386" bIns="45693"/>
          <a:lstStyle>
            <a:lvl1pPr algn="ctr">
              <a:defRPr b="1">
                <a:solidFill>
                  <a:srgbClr val="E40613"/>
                </a:solidFill>
              </a:defRPr>
            </a:lvl1pPr>
          </a:lstStyle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15" name="4 Marcador de texto"/>
          <p:cNvSpPr>
            <a:spLocks noGrp="1"/>
          </p:cNvSpPr>
          <p:nvPr>
            <p:ph type="body" sz="quarter" idx="21"/>
          </p:nvPr>
        </p:nvSpPr>
        <p:spPr>
          <a:xfrm>
            <a:off x="3095611" y="1726021"/>
            <a:ext cx="2663825" cy="269660"/>
          </a:xfrm>
          <a:prstGeom prst="rect">
            <a:avLst/>
          </a:prstGeom>
        </p:spPr>
        <p:txBody>
          <a:bodyPr lIns="91386" tIns="45693" rIns="91386" bIns="45693"/>
          <a:lstStyle>
            <a:lvl1pPr algn="ctr">
              <a:defRPr b="1">
                <a:solidFill>
                  <a:srgbClr val="E40613"/>
                </a:solidFill>
              </a:defRPr>
            </a:lvl1pPr>
          </a:lstStyle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17" name="4 Marcador de texto"/>
          <p:cNvSpPr>
            <a:spLocks noGrp="1"/>
          </p:cNvSpPr>
          <p:nvPr>
            <p:ph type="body" sz="quarter" idx="22"/>
          </p:nvPr>
        </p:nvSpPr>
        <p:spPr>
          <a:xfrm>
            <a:off x="5867776" y="1726021"/>
            <a:ext cx="2663825" cy="269660"/>
          </a:xfrm>
          <a:prstGeom prst="rect">
            <a:avLst/>
          </a:prstGeom>
        </p:spPr>
        <p:txBody>
          <a:bodyPr lIns="91386" tIns="45693" rIns="91386" bIns="45693"/>
          <a:lstStyle>
            <a:lvl1pPr algn="ctr">
              <a:defRPr b="1">
                <a:solidFill>
                  <a:srgbClr val="E40613"/>
                </a:solidFill>
              </a:defRPr>
            </a:lvl1pPr>
          </a:lstStyle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</p:spTree>
    <p:extLst>
      <p:ext uri="{BB962C8B-B14F-4D97-AF65-F5344CB8AC3E}">
        <p14:creationId xmlns:p14="http://schemas.microsoft.com/office/powerpoint/2010/main" val="35183797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83584" y="303470"/>
            <a:ext cx="8279886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683454" y="555472"/>
            <a:ext cx="8281036" cy="215900"/>
          </a:xfrm>
          <a:prstGeom prst="rect">
            <a:avLst/>
          </a:prstGeom>
        </p:spPr>
        <p:txBody>
          <a:bodyPr lIns="91386" tIns="45693" rIns="91386" bIns="45693" anchor="ctr"/>
          <a:lstStyle>
            <a:lvl1pPr>
              <a:defRPr b="1"/>
            </a:lvl1pPr>
          </a:lstStyle>
          <a:p>
            <a:pPr lvl="0"/>
            <a:r>
              <a:rPr lang="ca-ES" noProof="0"/>
              <a:t>subtítol</a:t>
            </a:r>
          </a:p>
        </p:txBody>
      </p:sp>
      <p:sp>
        <p:nvSpPr>
          <p:cNvPr id="9" name="8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323851" y="1203331"/>
            <a:ext cx="8496740" cy="3024188"/>
          </a:xfrm>
          <a:prstGeom prst="rect">
            <a:avLst/>
          </a:prstGeom>
        </p:spPr>
        <p:txBody>
          <a:bodyPr lIns="91386" tIns="45693" rIns="91386" bIns="45693"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819064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" name="2 Conector recto"/>
          <p:cNvCxnSpPr/>
          <p:nvPr userDrawn="1"/>
        </p:nvCxnSpPr>
        <p:spPr>
          <a:xfrm>
            <a:off x="323528" y="267494"/>
            <a:ext cx="0" cy="504000"/>
          </a:xfrm>
          <a:prstGeom prst="line">
            <a:avLst/>
          </a:prstGeom>
          <a:ln w="285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323542" y="303470"/>
            <a:ext cx="820800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23409" y="555472"/>
            <a:ext cx="8208000" cy="215900"/>
          </a:xfrm>
          <a:prstGeom prst="rect">
            <a:avLst/>
          </a:prstGeom>
        </p:spPr>
        <p:txBody>
          <a:bodyPr lIns="91386" tIns="45693" rIns="91386" bIns="45693" anchor="ctr"/>
          <a:lstStyle>
            <a:lvl1pPr>
              <a:defRPr b="1"/>
            </a:lvl1pPr>
          </a:lstStyle>
          <a:p>
            <a:pPr lvl="0"/>
            <a:r>
              <a:rPr lang="ca-ES" noProof="0"/>
              <a:t>subtítol</a:t>
            </a:r>
          </a:p>
        </p:txBody>
      </p:sp>
      <p:sp>
        <p:nvSpPr>
          <p:cNvPr id="6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619592" y="3003820"/>
            <a:ext cx="5688790" cy="359600"/>
          </a:xfrm>
          <a:prstGeom prst="rect">
            <a:avLst/>
          </a:prstGeom>
        </p:spPr>
        <p:txBody>
          <a:bodyPr lIns="91386" tIns="45693" rIns="91386" bIns="45693" anchor="ctr"/>
          <a:lstStyle>
            <a:lvl1pPr marL="0" indent="0" algn="ctr">
              <a:buNone/>
              <a:defRPr sz="2200" b="1">
                <a:solidFill>
                  <a:schemeClr val="tx1">
                    <a:tint val="75000"/>
                  </a:schemeClr>
                </a:solidFill>
              </a:defRPr>
            </a:lvl1pPr>
            <a:lvl2pPr marL="456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noProof="0"/>
              <a:t>càrrec</a:t>
            </a:r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1619592" y="1995670"/>
            <a:ext cx="5688790" cy="914400"/>
          </a:xfrm>
          <a:prstGeom prst="rect">
            <a:avLst/>
          </a:prstGeom>
        </p:spPr>
        <p:txBody>
          <a:bodyPr lIns="91386" tIns="45693" rIns="91386" bIns="45693"/>
          <a:lstStyle>
            <a:lvl1pPr algn="ctr">
              <a:defRPr sz="5000" b="1">
                <a:solidFill>
                  <a:schemeClr val="tx1"/>
                </a:solidFill>
              </a:defRPr>
            </a:lvl1pPr>
            <a:lvl2pPr>
              <a:defRPr sz="6000" b="1">
                <a:solidFill>
                  <a:srgbClr val="E40613"/>
                </a:solidFill>
              </a:defRPr>
            </a:lvl2pPr>
            <a:lvl3pPr>
              <a:defRPr sz="6000" b="1">
                <a:solidFill>
                  <a:srgbClr val="E40613"/>
                </a:solidFill>
              </a:defRPr>
            </a:lvl3pPr>
            <a:lvl4pPr>
              <a:defRPr sz="6000" b="1">
                <a:solidFill>
                  <a:srgbClr val="E40613"/>
                </a:solidFill>
              </a:defRPr>
            </a:lvl4pPr>
            <a:lvl5pPr>
              <a:defRPr sz="6000" b="1">
                <a:solidFill>
                  <a:srgbClr val="E40613"/>
                </a:solidFill>
              </a:defRPr>
            </a:lvl5pPr>
          </a:lstStyle>
          <a:p>
            <a:pPr lvl="0"/>
            <a:r>
              <a:rPr lang="ca-ES" noProof="0"/>
              <a:t>nom</a:t>
            </a:r>
          </a:p>
        </p:txBody>
      </p:sp>
    </p:spTree>
    <p:extLst>
      <p:ext uri="{BB962C8B-B14F-4D97-AF65-F5344CB8AC3E}">
        <p14:creationId xmlns:p14="http://schemas.microsoft.com/office/powerpoint/2010/main" val="2715399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2411700" y="2643766"/>
            <a:ext cx="5688790" cy="359600"/>
          </a:xfrm>
          <a:prstGeom prst="rect">
            <a:avLst/>
          </a:prstGeom>
        </p:spPr>
        <p:txBody>
          <a:bodyPr lIns="91386" tIns="45693" rIns="91386" bIns="45693"/>
          <a:lstStyle>
            <a:lvl1pPr marL="0" indent="0" algn="l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6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err="1"/>
              <a:t>subtítol</a:t>
            </a:r>
            <a:endParaRPr lang="ca-ES"/>
          </a:p>
        </p:txBody>
      </p:sp>
      <p:cxnSp>
        <p:nvCxnSpPr>
          <p:cNvPr id="10" name="9 Conector recto"/>
          <p:cNvCxnSpPr/>
          <p:nvPr userDrawn="1"/>
        </p:nvCxnSpPr>
        <p:spPr>
          <a:xfrm>
            <a:off x="2339690" y="1905390"/>
            <a:ext cx="0" cy="1152000"/>
          </a:xfrm>
          <a:prstGeom prst="line">
            <a:avLst/>
          </a:prstGeom>
          <a:ln w="412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2411700" y="1707639"/>
            <a:ext cx="5688790" cy="936130"/>
          </a:xfrm>
          <a:prstGeom prst="rect">
            <a:avLst/>
          </a:prstGeom>
        </p:spPr>
        <p:txBody>
          <a:bodyPr/>
          <a:lstStyle>
            <a:lvl1pPr algn="l">
              <a:defRPr sz="6000"/>
            </a:lvl1pPr>
          </a:lstStyle>
          <a:p>
            <a:r>
              <a:rPr lang="es-ES" err="1"/>
              <a:t>títol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884282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9 Conector recto"/>
          <p:cNvCxnSpPr/>
          <p:nvPr userDrawn="1"/>
        </p:nvCxnSpPr>
        <p:spPr>
          <a:xfrm>
            <a:off x="2339690" y="1905390"/>
            <a:ext cx="0" cy="1152000"/>
          </a:xfrm>
          <a:prstGeom prst="line">
            <a:avLst/>
          </a:prstGeom>
          <a:ln w="412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2411700" y="1995670"/>
            <a:ext cx="5688790" cy="936000"/>
          </a:xfrm>
          <a:prstGeom prst="rect">
            <a:avLst/>
          </a:prstGeom>
        </p:spPr>
        <p:txBody>
          <a:bodyPr/>
          <a:lstStyle>
            <a:lvl1pPr algn="l">
              <a:defRPr sz="5000" b="0"/>
            </a:lvl1pPr>
          </a:lstStyle>
          <a:p>
            <a:r>
              <a:rPr lang="es-ES" err="1"/>
              <a:t>títol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4946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91386" tIns="45693" rIns="91386" bIns="45693" anchor="b"/>
          <a:lstStyle>
            <a:lvl1pPr marL="0" indent="0">
              <a:buNone/>
              <a:defRPr sz="2400" b="1"/>
            </a:lvl1pPr>
            <a:lvl2pPr marL="456878" indent="0">
              <a:buNone/>
              <a:defRPr sz="2000" b="1"/>
            </a:lvl2pPr>
            <a:lvl3pPr marL="913793" indent="0">
              <a:buNone/>
              <a:defRPr sz="1800" b="1"/>
            </a:lvl3pPr>
            <a:lvl4pPr marL="1370682" indent="0">
              <a:buNone/>
              <a:defRPr sz="1600" b="1"/>
            </a:lvl4pPr>
            <a:lvl5pPr marL="1827584" indent="0">
              <a:buNone/>
              <a:defRPr sz="1600" b="1"/>
            </a:lvl5pPr>
            <a:lvl6pPr marL="2284461" indent="0">
              <a:buNone/>
              <a:defRPr sz="1600" b="1"/>
            </a:lvl6pPr>
            <a:lvl7pPr marL="2741339" indent="0">
              <a:buNone/>
              <a:defRPr sz="1600" b="1"/>
            </a:lvl7pPr>
            <a:lvl8pPr marL="3198240" indent="0">
              <a:buNone/>
              <a:defRPr sz="1600" b="1"/>
            </a:lvl8pPr>
            <a:lvl9pPr marL="365513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58" y="1151335"/>
            <a:ext cx="4041775" cy="479822"/>
          </a:xfrm>
          <a:prstGeom prst="rect">
            <a:avLst/>
          </a:prstGeom>
        </p:spPr>
        <p:txBody>
          <a:bodyPr lIns="91386" tIns="45693" rIns="91386" bIns="45693" anchor="b"/>
          <a:lstStyle>
            <a:lvl1pPr marL="0" indent="0">
              <a:buNone/>
              <a:defRPr sz="2400" b="1"/>
            </a:lvl1pPr>
            <a:lvl2pPr marL="456878" indent="0">
              <a:buNone/>
              <a:defRPr sz="2000" b="1"/>
            </a:lvl2pPr>
            <a:lvl3pPr marL="913793" indent="0">
              <a:buNone/>
              <a:defRPr sz="1800" b="1"/>
            </a:lvl3pPr>
            <a:lvl4pPr marL="1370682" indent="0">
              <a:buNone/>
              <a:defRPr sz="1600" b="1"/>
            </a:lvl4pPr>
            <a:lvl5pPr marL="1827584" indent="0">
              <a:buNone/>
              <a:defRPr sz="1600" b="1"/>
            </a:lvl5pPr>
            <a:lvl6pPr marL="2284461" indent="0">
              <a:buNone/>
              <a:defRPr sz="1600" b="1"/>
            </a:lvl6pPr>
            <a:lvl7pPr marL="2741339" indent="0">
              <a:buNone/>
              <a:defRPr sz="1600" b="1"/>
            </a:lvl7pPr>
            <a:lvl8pPr marL="3198240" indent="0">
              <a:buNone/>
              <a:defRPr sz="1600" b="1"/>
            </a:lvl8pPr>
            <a:lvl9pPr marL="365513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58" y="1631156"/>
            <a:ext cx="4041775" cy="2963466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</p:spPr>
        <p:txBody>
          <a:bodyPr lIns="91386" tIns="45693" rIns="91386" bIns="45693"/>
          <a:lstStyle/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</p:spPr>
        <p:txBody>
          <a:bodyPr lIns="91386" tIns="45693" rIns="91386" bIns="45693"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lIns="91386" tIns="45693" rIns="91386" bIns="45693"/>
          <a:lstStyle/>
          <a:p>
            <a:fld id="{742004DE-BC63-48A6-8B00-99DB52D4F2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84306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2">
            <a:extLst>
              <a:ext uri="{FF2B5EF4-FFF2-40B4-BE49-F238E27FC236}">
                <a16:creationId xmlns:a16="http://schemas.microsoft.com/office/drawing/2014/main" id="{0FD15EBA-D648-48BD-AD5A-E22D0E7DA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63358-DEDB-4CBF-A27E-A1C855B425C6}" type="slidenum">
              <a:rPr lang="es-ES" smtClean="0"/>
              <a:t>‹#›</a:t>
            </a:fld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978412F-2D6A-4BA5-8B1C-9F9F322A7C25}"/>
              </a:ext>
            </a:extLst>
          </p:cNvPr>
          <p:cNvSpPr/>
          <p:nvPr userDrawn="1"/>
        </p:nvSpPr>
        <p:spPr>
          <a:xfrm>
            <a:off x="107504" y="4515967"/>
            <a:ext cx="864096" cy="52514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/>
          </a:p>
        </p:txBody>
      </p:sp>
    </p:spTree>
    <p:extLst>
      <p:ext uri="{BB962C8B-B14F-4D97-AF65-F5344CB8AC3E}">
        <p14:creationId xmlns:p14="http://schemas.microsoft.com/office/powerpoint/2010/main" val="3839345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2195671" y="2643766"/>
            <a:ext cx="5976830" cy="359600"/>
          </a:xfrm>
          <a:prstGeom prst="rect">
            <a:avLst/>
          </a:prstGeom>
        </p:spPr>
        <p:txBody>
          <a:bodyPr lIns="91386" tIns="45693" rIns="91386" bIns="45693"/>
          <a:lstStyle>
            <a:lvl1pPr marL="0" indent="0" algn="l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6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err="1"/>
              <a:t>subtítol</a:t>
            </a:r>
            <a:endParaRPr lang="ca-ES"/>
          </a:p>
        </p:txBody>
      </p:sp>
      <p:cxnSp>
        <p:nvCxnSpPr>
          <p:cNvPr id="10" name="9 Conector recto"/>
          <p:cNvCxnSpPr/>
          <p:nvPr userDrawn="1"/>
        </p:nvCxnSpPr>
        <p:spPr>
          <a:xfrm>
            <a:off x="2123660" y="1905390"/>
            <a:ext cx="0" cy="1152000"/>
          </a:xfrm>
          <a:prstGeom prst="line">
            <a:avLst/>
          </a:prstGeom>
          <a:ln w="412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2195671" y="1707639"/>
            <a:ext cx="5976830" cy="936130"/>
          </a:xfrm>
          <a:prstGeom prst="rect">
            <a:avLst/>
          </a:prstGeom>
        </p:spPr>
        <p:txBody>
          <a:bodyPr lIns="91386" tIns="45693" rIns="91386" bIns="45693"/>
          <a:lstStyle>
            <a:lvl1pPr algn="l">
              <a:defRPr sz="4500"/>
            </a:lvl1pPr>
          </a:lstStyle>
          <a:p>
            <a:r>
              <a:rPr lang="es-ES" err="1"/>
              <a:t>títol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278021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9299B9-9E5A-49C8-99C7-E8BA86AF7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94DAD6-5CF1-49C7-8EB2-88F8628B1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687515-CD4F-4D00-829B-21EC38DDE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9509-DEF7-46A3-B1F5-8222619691E0}" type="datetimeFigureOut">
              <a:rPr lang="es-ES" smtClean="0"/>
              <a:t>04/06/2026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BBA2D2-5692-40C4-945B-209154EB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638FC2-2701-4F07-90B3-5952C4108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74ED-3294-4DB3-B5E7-2A93839C998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4881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089278-4CCD-4516-A253-F922CED23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6F453D4-35BC-4B63-AE3E-E2E5D1388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B606-7A79-4560-9623-68C6A3EE0305}" type="datetimeFigureOut">
              <a:rPr lang="ca-ES" smtClean="0"/>
              <a:t>4/6/2026</a:t>
            </a:fld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B63FEFD-0DCD-4D90-8838-E0984C1FD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F414D77-B53F-4645-8363-CD6CC1DF2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B268-5F15-45B2-90A2-432045FAB3EE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555631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84480" y="303470"/>
            <a:ext cx="820800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684347" y="555472"/>
            <a:ext cx="8208000" cy="215900"/>
          </a:xfrm>
          <a:prstGeom prst="rect">
            <a:avLst/>
          </a:prstGeom>
        </p:spPr>
        <p:txBody>
          <a:bodyPr lIns="91386" tIns="45693" rIns="91386" bIns="45693" anchor="ctr"/>
          <a:lstStyle>
            <a:lvl1pPr>
              <a:defRPr sz="1600" b="1"/>
            </a:lvl1pPr>
          </a:lstStyle>
          <a:p>
            <a:pPr lvl="0"/>
            <a:r>
              <a:rPr lang="ca-ES" noProof="0"/>
              <a:t>subtítol</a:t>
            </a:r>
          </a:p>
        </p:txBody>
      </p:sp>
    </p:spTree>
    <p:extLst>
      <p:ext uri="{BB962C8B-B14F-4D97-AF65-F5344CB8AC3E}">
        <p14:creationId xmlns:p14="http://schemas.microsoft.com/office/powerpoint/2010/main" val="19494696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11560" y="357539"/>
            <a:ext cx="7991990" cy="378043"/>
          </a:xfrm>
        </p:spPr>
        <p:txBody>
          <a:bodyPr/>
          <a:lstStyle>
            <a:lvl1pPr>
              <a:defRPr sz="2400"/>
            </a:lvl1pPr>
          </a:lstStyle>
          <a:p>
            <a:r>
              <a:rPr lang="ca-ES" noProof="0"/>
              <a:t>títol</a:t>
            </a:r>
          </a:p>
        </p:txBody>
      </p:sp>
    </p:spTree>
    <p:extLst>
      <p:ext uri="{BB962C8B-B14F-4D97-AF65-F5344CB8AC3E}">
        <p14:creationId xmlns:p14="http://schemas.microsoft.com/office/powerpoint/2010/main" val="13853844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96920" y="303470"/>
            <a:ext cx="8194524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696819" y="555472"/>
            <a:ext cx="8195662" cy="215900"/>
          </a:xfrm>
          <a:prstGeom prst="rect">
            <a:avLst/>
          </a:prstGeom>
        </p:spPr>
        <p:txBody>
          <a:bodyPr lIns="91386" tIns="45693" rIns="91386" bIns="45693" anchor="ctr"/>
          <a:lstStyle>
            <a:lvl1pPr>
              <a:defRPr b="1"/>
            </a:lvl1pPr>
          </a:lstStyle>
          <a:p>
            <a:pPr lvl="0"/>
            <a:r>
              <a:rPr lang="ca-ES" noProof="0"/>
              <a:t>subtítol</a:t>
            </a: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651500" y="1203336"/>
            <a:ext cx="3097080" cy="288275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el texto</a:t>
            </a:r>
          </a:p>
        </p:txBody>
      </p:sp>
      <p:sp>
        <p:nvSpPr>
          <p:cNvPr id="9" name="8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323883" y="1203331"/>
            <a:ext cx="5184775" cy="3024188"/>
          </a:xfrm>
          <a:prstGeom prst="rect">
            <a:avLst/>
          </a:prstGeom>
        </p:spPr>
        <p:txBody>
          <a:bodyPr lIns="91386" tIns="45693" rIns="91386" bIns="45693"/>
          <a:lstStyle/>
          <a:p>
            <a:endParaRPr lang="ca-ES"/>
          </a:p>
        </p:txBody>
      </p:sp>
      <p:sp>
        <p:nvSpPr>
          <p:cNvPr id="17" name="6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5651272" y="1491637"/>
            <a:ext cx="3097343" cy="1152395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/>
            </a:lvl1pPr>
          </a:lstStyle>
          <a:p>
            <a:pPr lvl="0"/>
            <a:r>
              <a:rPr lang="es-ES"/>
              <a:t>Haga clic para modificar el texto</a:t>
            </a:r>
          </a:p>
        </p:txBody>
      </p:sp>
      <p:sp>
        <p:nvSpPr>
          <p:cNvPr id="18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5652448" y="2787345"/>
            <a:ext cx="3096167" cy="288275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el texto</a:t>
            </a:r>
          </a:p>
        </p:txBody>
      </p:sp>
      <p:sp>
        <p:nvSpPr>
          <p:cNvPr id="19" name="6 Marcador de texto"/>
          <p:cNvSpPr>
            <a:spLocks noGrp="1"/>
          </p:cNvSpPr>
          <p:nvPr>
            <p:ph type="body" sz="quarter" idx="20" hasCustomPrompt="1"/>
          </p:nvPr>
        </p:nvSpPr>
        <p:spPr>
          <a:xfrm>
            <a:off x="5652150" y="3075622"/>
            <a:ext cx="3096430" cy="1152395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/>
            </a:lvl1pPr>
          </a:lstStyle>
          <a:p>
            <a:pPr lvl="0"/>
            <a:r>
              <a:rPr lang="es-ES"/>
              <a:t>Haga clic para modificar el texto</a:t>
            </a:r>
          </a:p>
        </p:txBody>
      </p:sp>
    </p:spTree>
    <p:extLst>
      <p:ext uri="{BB962C8B-B14F-4D97-AF65-F5344CB8AC3E}">
        <p14:creationId xmlns:p14="http://schemas.microsoft.com/office/powerpoint/2010/main" val="952741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84480" y="303470"/>
            <a:ext cx="820800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684347" y="555472"/>
            <a:ext cx="8208000" cy="215900"/>
          </a:xfrm>
          <a:prstGeom prst="rect">
            <a:avLst/>
          </a:prstGeom>
        </p:spPr>
        <p:txBody>
          <a:bodyPr lIns="91386" tIns="45693" rIns="91386" bIns="45693" anchor="ctr"/>
          <a:lstStyle>
            <a:lvl1pPr>
              <a:defRPr b="1"/>
            </a:lvl1pPr>
          </a:lstStyle>
          <a:p>
            <a:pPr lvl="0"/>
            <a:r>
              <a:rPr lang="ca-ES" noProof="0"/>
              <a:t>subtítol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4"/>
          </p:nvPr>
        </p:nvSpPr>
        <p:spPr>
          <a:xfrm>
            <a:off x="323886" y="2067680"/>
            <a:ext cx="2663825" cy="2069910"/>
          </a:xfrm>
          <a:prstGeom prst="rect">
            <a:avLst/>
          </a:prstGeom>
        </p:spPr>
        <p:txBody>
          <a:bodyPr lIns="91386" tIns="45693" rIns="91386" bIns="45693"/>
          <a:lstStyle/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8" name="4 Marcador de texto"/>
          <p:cNvSpPr>
            <a:spLocks noGrp="1"/>
          </p:cNvSpPr>
          <p:nvPr>
            <p:ph type="body" sz="quarter" idx="15"/>
          </p:nvPr>
        </p:nvSpPr>
        <p:spPr>
          <a:xfrm>
            <a:off x="3096051" y="2067680"/>
            <a:ext cx="2663825" cy="2069910"/>
          </a:xfrm>
          <a:prstGeom prst="rect">
            <a:avLst/>
          </a:prstGeom>
        </p:spPr>
        <p:txBody>
          <a:bodyPr lIns="91386" tIns="45693" rIns="91386" bIns="45693"/>
          <a:lstStyle/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9" name="4 Marcador de texto"/>
          <p:cNvSpPr>
            <a:spLocks noGrp="1"/>
          </p:cNvSpPr>
          <p:nvPr>
            <p:ph type="body" sz="quarter" idx="16"/>
          </p:nvPr>
        </p:nvSpPr>
        <p:spPr>
          <a:xfrm>
            <a:off x="5868216" y="2067680"/>
            <a:ext cx="2663825" cy="2069910"/>
          </a:xfrm>
          <a:prstGeom prst="rect">
            <a:avLst/>
          </a:prstGeom>
        </p:spPr>
        <p:txBody>
          <a:bodyPr lIns="91386" tIns="45693" rIns="91386" bIns="45693"/>
          <a:lstStyle/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7" name="6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1331762" y="1131561"/>
            <a:ext cx="648000" cy="503237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sz="600"/>
            </a:lvl1pPr>
          </a:lstStyle>
          <a:p>
            <a:endParaRPr lang="ca-ES" noProof="0"/>
          </a:p>
        </p:txBody>
      </p:sp>
      <p:sp>
        <p:nvSpPr>
          <p:cNvPr id="12" name="6 Marcador de posición de imagen"/>
          <p:cNvSpPr>
            <a:spLocks noGrp="1"/>
          </p:cNvSpPr>
          <p:nvPr>
            <p:ph type="pic" sz="quarter" idx="18"/>
          </p:nvPr>
        </p:nvSpPr>
        <p:spPr>
          <a:xfrm>
            <a:off x="6876092" y="1131561"/>
            <a:ext cx="648000" cy="503237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sz="600"/>
            </a:lvl1pPr>
          </a:lstStyle>
          <a:p>
            <a:endParaRPr lang="ca-ES" noProof="0"/>
          </a:p>
        </p:txBody>
      </p:sp>
      <p:sp>
        <p:nvSpPr>
          <p:cNvPr id="13" name="6 Marcador de posición de imagen"/>
          <p:cNvSpPr>
            <a:spLocks noGrp="1"/>
          </p:cNvSpPr>
          <p:nvPr>
            <p:ph type="pic" sz="quarter" idx="19"/>
          </p:nvPr>
        </p:nvSpPr>
        <p:spPr>
          <a:xfrm>
            <a:off x="4103927" y="1131561"/>
            <a:ext cx="648000" cy="503237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sz="600"/>
            </a:lvl1pPr>
          </a:lstStyle>
          <a:p>
            <a:endParaRPr lang="ca-ES" noProof="0"/>
          </a:p>
        </p:txBody>
      </p:sp>
      <p:sp>
        <p:nvSpPr>
          <p:cNvPr id="14" name="4 Marcador de texto"/>
          <p:cNvSpPr>
            <a:spLocks noGrp="1"/>
          </p:cNvSpPr>
          <p:nvPr>
            <p:ph type="body" sz="quarter" idx="20"/>
          </p:nvPr>
        </p:nvSpPr>
        <p:spPr>
          <a:xfrm>
            <a:off x="323444" y="1726021"/>
            <a:ext cx="2663825" cy="269660"/>
          </a:xfrm>
          <a:prstGeom prst="rect">
            <a:avLst/>
          </a:prstGeom>
        </p:spPr>
        <p:txBody>
          <a:bodyPr lIns="91386" tIns="45693" rIns="91386" bIns="45693"/>
          <a:lstStyle>
            <a:lvl1pPr algn="ctr">
              <a:defRPr b="1">
                <a:solidFill>
                  <a:srgbClr val="E40613"/>
                </a:solidFill>
              </a:defRPr>
            </a:lvl1pPr>
          </a:lstStyle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15" name="4 Marcador de texto"/>
          <p:cNvSpPr>
            <a:spLocks noGrp="1"/>
          </p:cNvSpPr>
          <p:nvPr>
            <p:ph type="body" sz="quarter" idx="21"/>
          </p:nvPr>
        </p:nvSpPr>
        <p:spPr>
          <a:xfrm>
            <a:off x="3095611" y="1726021"/>
            <a:ext cx="2663825" cy="269660"/>
          </a:xfrm>
          <a:prstGeom prst="rect">
            <a:avLst/>
          </a:prstGeom>
        </p:spPr>
        <p:txBody>
          <a:bodyPr lIns="91386" tIns="45693" rIns="91386" bIns="45693"/>
          <a:lstStyle>
            <a:lvl1pPr algn="ctr">
              <a:defRPr b="1">
                <a:solidFill>
                  <a:srgbClr val="E40613"/>
                </a:solidFill>
              </a:defRPr>
            </a:lvl1pPr>
          </a:lstStyle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17" name="4 Marcador de texto"/>
          <p:cNvSpPr>
            <a:spLocks noGrp="1"/>
          </p:cNvSpPr>
          <p:nvPr>
            <p:ph type="body" sz="quarter" idx="22"/>
          </p:nvPr>
        </p:nvSpPr>
        <p:spPr>
          <a:xfrm>
            <a:off x="5867776" y="1726021"/>
            <a:ext cx="2663825" cy="269660"/>
          </a:xfrm>
          <a:prstGeom prst="rect">
            <a:avLst/>
          </a:prstGeom>
        </p:spPr>
        <p:txBody>
          <a:bodyPr lIns="91386" tIns="45693" rIns="91386" bIns="45693"/>
          <a:lstStyle>
            <a:lvl1pPr algn="ctr">
              <a:defRPr b="1">
                <a:solidFill>
                  <a:srgbClr val="E40613"/>
                </a:solidFill>
              </a:defRPr>
            </a:lvl1pPr>
          </a:lstStyle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</p:spTree>
    <p:extLst>
      <p:ext uri="{BB962C8B-B14F-4D97-AF65-F5344CB8AC3E}">
        <p14:creationId xmlns:p14="http://schemas.microsoft.com/office/powerpoint/2010/main" val="37597237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83584" y="303470"/>
            <a:ext cx="8279886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683454" y="555472"/>
            <a:ext cx="8281036" cy="215900"/>
          </a:xfrm>
          <a:prstGeom prst="rect">
            <a:avLst/>
          </a:prstGeom>
        </p:spPr>
        <p:txBody>
          <a:bodyPr lIns="91386" tIns="45693" rIns="91386" bIns="45693" anchor="ctr"/>
          <a:lstStyle>
            <a:lvl1pPr>
              <a:defRPr b="1"/>
            </a:lvl1pPr>
          </a:lstStyle>
          <a:p>
            <a:pPr lvl="0"/>
            <a:r>
              <a:rPr lang="ca-ES" noProof="0"/>
              <a:t>subtítol</a:t>
            </a:r>
          </a:p>
        </p:txBody>
      </p:sp>
      <p:sp>
        <p:nvSpPr>
          <p:cNvPr id="9" name="8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323851" y="1203331"/>
            <a:ext cx="8496740" cy="3024188"/>
          </a:xfrm>
          <a:prstGeom prst="rect">
            <a:avLst/>
          </a:prstGeom>
        </p:spPr>
        <p:txBody>
          <a:bodyPr lIns="91386" tIns="45693" rIns="91386" bIns="45693"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862122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" name="2 Conector recto"/>
          <p:cNvCxnSpPr/>
          <p:nvPr userDrawn="1"/>
        </p:nvCxnSpPr>
        <p:spPr>
          <a:xfrm>
            <a:off x="323528" y="267494"/>
            <a:ext cx="0" cy="504000"/>
          </a:xfrm>
          <a:prstGeom prst="line">
            <a:avLst/>
          </a:prstGeom>
          <a:ln w="285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323542" y="303470"/>
            <a:ext cx="820800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23409" y="555472"/>
            <a:ext cx="8208000" cy="215900"/>
          </a:xfrm>
          <a:prstGeom prst="rect">
            <a:avLst/>
          </a:prstGeom>
        </p:spPr>
        <p:txBody>
          <a:bodyPr lIns="91386" tIns="45693" rIns="91386" bIns="45693" anchor="ctr"/>
          <a:lstStyle>
            <a:lvl1pPr>
              <a:defRPr b="1"/>
            </a:lvl1pPr>
          </a:lstStyle>
          <a:p>
            <a:pPr lvl="0"/>
            <a:r>
              <a:rPr lang="ca-ES" noProof="0"/>
              <a:t>subtítol</a:t>
            </a:r>
          </a:p>
        </p:txBody>
      </p:sp>
      <p:sp>
        <p:nvSpPr>
          <p:cNvPr id="6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619592" y="3003820"/>
            <a:ext cx="5688790" cy="359600"/>
          </a:xfrm>
          <a:prstGeom prst="rect">
            <a:avLst/>
          </a:prstGeom>
        </p:spPr>
        <p:txBody>
          <a:bodyPr lIns="91386" tIns="45693" rIns="91386" bIns="45693" anchor="ctr"/>
          <a:lstStyle>
            <a:lvl1pPr marL="0" indent="0" algn="ctr">
              <a:buNone/>
              <a:defRPr sz="2200" b="1">
                <a:solidFill>
                  <a:schemeClr val="tx1">
                    <a:tint val="75000"/>
                  </a:schemeClr>
                </a:solidFill>
              </a:defRPr>
            </a:lvl1pPr>
            <a:lvl2pPr marL="456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noProof="0"/>
              <a:t>càrrec</a:t>
            </a:r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1619592" y="1995670"/>
            <a:ext cx="5688790" cy="914400"/>
          </a:xfrm>
          <a:prstGeom prst="rect">
            <a:avLst/>
          </a:prstGeom>
        </p:spPr>
        <p:txBody>
          <a:bodyPr lIns="91386" tIns="45693" rIns="91386" bIns="45693"/>
          <a:lstStyle>
            <a:lvl1pPr algn="ctr">
              <a:defRPr sz="5000" b="1">
                <a:solidFill>
                  <a:schemeClr val="tx1"/>
                </a:solidFill>
              </a:defRPr>
            </a:lvl1pPr>
            <a:lvl2pPr>
              <a:defRPr sz="6000" b="1">
                <a:solidFill>
                  <a:srgbClr val="E40613"/>
                </a:solidFill>
              </a:defRPr>
            </a:lvl2pPr>
            <a:lvl3pPr>
              <a:defRPr sz="6000" b="1">
                <a:solidFill>
                  <a:srgbClr val="E40613"/>
                </a:solidFill>
              </a:defRPr>
            </a:lvl3pPr>
            <a:lvl4pPr>
              <a:defRPr sz="6000" b="1">
                <a:solidFill>
                  <a:srgbClr val="E40613"/>
                </a:solidFill>
              </a:defRPr>
            </a:lvl4pPr>
            <a:lvl5pPr>
              <a:defRPr sz="6000" b="1">
                <a:solidFill>
                  <a:srgbClr val="E40613"/>
                </a:solidFill>
              </a:defRPr>
            </a:lvl5pPr>
          </a:lstStyle>
          <a:p>
            <a:pPr lvl="0"/>
            <a:r>
              <a:rPr lang="ca-ES" noProof="0"/>
              <a:t>nom</a:t>
            </a:r>
          </a:p>
        </p:txBody>
      </p:sp>
    </p:spTree>
    <p:extLst>
      <p:ext uri="{BB962C8B-B14F-4D97-AF65-F5344CB8AC3E}">
        <p14:creationId xmlns:p14="http://schemas.microsoft.com/office/powerpoint/2010/main" val="3793713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11560" y="357539"/>
            <a:ext cx="7991990" cy="378043"/>
          </a:xfrm>
        </p:spPr>
        <p:txBody>
          <a:bodyPr/>
          <a:lstStyle>
            <a:lvl1pPr>
              <a:defRPr sz="2400"/>
            </a:lvl1pPr>
          </a:lstStyle>
          <a:p>
            <a:r>
              <a:rPr lang="ca-ES" noProof="0"/>
              <a:t>títol</a:t>
            </a:r>
          </a:p>
        </p:txBody>
      </p:sp>
    </p:spTree>
    <p:extLst>
      <p:ext uri="{BB962C8B-B14F-4D97-AF65-F5344CB8AC3E}">
        <p14:creationId xmlns:p14="http://schemas.microsoft.com/office/powerpoint/2010/main" val="32813592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2411700" y="2643766"/>
            <a:ext cx="5688790" cy="359600"/>
          </a:xfrm>
          <a:prstGeom prst="rect">
            <a:avLst/>
          </a:prstGeom>
        </p:spPr>
        <p:txBody>
          <a:bodyPr lIns="91386" tIns="45693" rIns="91386" bIns="45693"/>
          <a:lstStyle>
            <a:lvl1pPr marL="0" indent="0" algn="l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6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err="1"/>
              <a:t>subtítol</a:t>
            </a:r>
            <a:endParaRPr lang="ca-ES"/>
          </a:p>
        </p:txBody>
      </p:sp>
      <p:cxnSp>
        <p:nvCxnSpPr>
          <p:cNvPr id="10" name="9 Conector recto"/>
          <p:cNvCxnSpPr/>
          <p:nvPr userDrawn="1"/>
        </p:nvCxnSpPr>
        <p:spPr>
          <a:xfrm>
            <a:off x="2339690" y="1905390"/>
            <a:ext cx="0" cy="1152000"/>
          </a:xfrm>
          <a:prstGeom prst="line">
            <a:avLst/>
          </a:prstGeom>
          <a:ln w="412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2411700" y="1707639"/>
            <a:ext cx="5688790" cy="936130"/>
          </a:xfrm>
          <a:prstGeom prst="rect">
            <a:avLst/>
          </a:prstGeom>
        </p:spPr>
        <p:txBody>
          <a:bodyPr/>
          <a:lstStyle>
            <a:lvl1pPr algn="l">
              <a:defRPr sz="6000"/>
            </a:lvl1pPr>
          </a:lstStyle>
          <a:p>
            <a:r>
              <a:rPr lang="es-ES" err="1"/>
              <a:t>títol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728025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9 Conector recto"/>
          <p:cNvCxnSpPr/>
          <p:nvPr userDrawn="1"/>
        </p:nvCxnSpPr>
        <p:spPr>
          <a:xfrm>
            <a:off x="2339690" y="1905390"/>
            <a:ext cx="0" cy="1152000"/>
          </a:xfrm>
          <a:prstGeom prst="line">
            <a:avLst/>
          </a:prstGeom>
          <a:ln w="412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2411700" y="1995670"/>
            <a:ext cx="5688790" cy="936000"/>
          </a:xfrm>
          <a:prstGeom prst="rect">
            <a:avLst/>
          </a:prstGeom>
        </p:spPr>
        <p:txBody>
          <a:bodyPr/>
          <a:lstStyle>
            <a:lvl1pPr algn="l">
              <a:defRPr sz="5000" b="0"/>
            </a:lvl1pPr>
          </a:lstStyle>
          <a:p>
            <a:r>
              <a:rPr lang="es-ES" err="1"/>
              <a:t>títol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104490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84480" y="303470"/>
            <a:ext cx="820800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684347" y="555472"/>
            <a:ext cx="8208000" cy="2159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defRPr sz="1200" b="1"/>
            </a:lvl1pPr>
          </a:lstStyle>
          <a:p>
            <a:pPr lvl="0"/>
            <a:r>
              <a:rPr lang="ca-ES" noProof="0"/>
              <a:t>subtítol</a:t>
            </a:r>
          </a:p>
        </p:txBody>
      </p:sp>
    </p:spTree>
    <p:extLst>
      <p:ext uri="{BB962C8B-B14F-4D97-AF65-F5344CB8AC3E}">
        <p14:creationId xmlns:p14="http://schemas.microsoft.com/office/powerpoint/2010/main" val="30108397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11560" y="357510"/>
            <a:ext cx="7991990" cy="378043"/>
          </a:xfrm>
        </p:spPr>
        <p:txBody>
          <a:bodyPr/>
          <a:lstStyle>
            <a:lvl1pPr>
              <a:defRPr sz="1800"/>
            </a:lvl1pPr>
          </a:lstStyle>
          <a:p>
            <a:r>
              <a:rPr lang="ca-ES" noProof="0"/>
              <a:t>títol</a:t>
            </a:r>
          </a:p>
        </p:txBody>
      </p:sp>
    </p:spTree>
    <p:extLst>
      <p:ext uri="{BB962C8B-B14F-4D97-AF65-F5344CB8AC3E}">
        <p14:creationId xmlns:p14="http://schemas.microsoft.com/office/powerpoint/2010/main" val="25494825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96920" y="303470"/>
            <a:ext cx="8194524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696819" y="555472"/>
            <a:ext cx="8195662" cy="2159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defRPr b="1"/>
            </a:lvl1pPr>
          </a:lstStyle>
          <a:p>
            <a:pPr lvl="0"/>
            <a:r>
              <a:rPr lang="ca-ES" noProof="0"/>
              <a:t>subtítol</a:t>
            </a: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651500" y="1203329"/>
            <a:ext cx="3097080" cy="28827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el texto</a:t>
            </a:r>
          </a:p>
        </p:txBody>
      </p:sp>
      <p:sp>
        <p:nvSpPr>
          <p:cNvPr id="9" name="8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323854" y="1203331"/>
            <a:ext cx="5184775" cy="3024188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ca-ES"/>
          </a:p>
        </p:txBody>
      </p:sp>
      <p:sp>
        <p:nvSpPr>
          <p:cNvPr id="17" name="6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5651243" y="1491607"/>
            <a:ext cx="3097343" cy="115239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 lvl="0"/>
            <a:r>
              <a:rPr lang="es-ES"/>
              <a:t>Haga clic para modificar el texto</a:t>
            </a:r>
          </a:p>
        </p:txBody>
      </p:sp>
      <p:sp>
        <p:nvSpPr>
          <p:cNvPr id="18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5652419" y="2787317"/>
            <a:ext cx="3096167" cy="28827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el texto</a:t>
            </a:r>
          </a:p>
        </p:txBody>
      </p:sp>
      <p:sp>
        <p:nvSpPr>
          <p:cNvPr id="19" name="6 Marcador de texto"/>
          <p:cNvSpPr>
            <a:spLocks noGrp="1"/>
          </p:cNvSpPr>
          <p:nvPr>
            <p:ph type="body" sz="quarter" idx="20" hasCustomPrompt="1"/>
          </p:nvPr>
        </p:nvSpPr>
        <p:spPr>
          <a:xfrm>
            <a:off x="5652150" y="3075592"/>
            <a:ext cx="3096430" cy="115239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 lvl="0"/>
            <a:r>
              <a:rPr lang="es-ES"/>
              <a:t>Haga clic para modificar el texto</a:t>
            </a:r>
          </a:p>
        </p:txBody>
      </p:sp>
    </p:spTree>
    <p:extLst>
      <p:ext uri="{BB962C8B-B14F-4D97-AF65-F5344CB8AC3E}">
        <p14:creationId xmlns:p14="http://schemas.microsoft.com/office/powerpoint/2010/main" val="158825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84480" y="303470"/>
            <a:ext cx="820800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684347" y="555472"/>
            <a:ext cx="8208000" cy="2159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defRPr b="1"/>
            </a:lvl1pPr>
          </a:lstStyle>
          <a:p>
            <a:pPr lvl="0"/>
            <a:r>
              <a:rPr lang="ca-ES" noProof="0"/>
              <a:t>subtítol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4"/>
          </p:nvPr>
        </p:nvSpPr>
        <p:spPr>
          <a:xfrm>
            <a:off x="323857" y="2067680"/>
            <a:ext cx="2663825" cy="2069910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8" name="4 Marcador de texto"/>
          <p:cNvSpPr>
            <a:spLocks noGrp="1"/>
          </p:cNvSpPr>
          <p:nvPr>
            <p:ph type="body" sz="quarter" idx="15"/>
          </p:nvPr>
        </p:nvSpPr>
        <p:spPr>
          <a:xfrm>
            <a:off x="3096022" y="2067680"/>
            <a:ext cx="2663825" cy="2069910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9" name="4 Marcador de texto"/>
          <p:cNvSpPr>
            <a:spLocks noGrp="1"/>
          </p:cNvSpPr>
          <p:nvPr>
            <p:ph type="body" sz="quarter" idx="16"/>
          </p:nvPr>
        </p:nvSpPr>
        <p:spPr>
          <a:xfrm>
            <a:off x="5868187" y="2067680"/>
            <a:ext cx="2663825" cy="2069910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7" name="6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1331762" y="1131554"/>
            <a:ext cx="648000" cy="503237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500"/>
            </a:lvl1pPr>
          </a:lstStyle>
          <a:p>
            <a:endParaRPr lang="ca-ES" noProof="0"/>
          </a:p>
        </p:txBody>
      </p:sp>
      <p:sp>
        <p:nvSpPr>
          <p:cNvPr id="12" name="6 Marcador de posición de imagen"/>
          <p:cNvSpPr>
            <a:spLocks noGrp="1"/>
          </p:cNvSpPr>
          <p:nvPr>
            <p:ph type="pic" sz="quarter" idx="18"/>
          </p:nvPr>
        </p:nvSpPr>
        <p:spPr>
          <a:xfrm>
            <a:off x="6876092" y="1131554"/>
            <a:ext cx="648000" cy="503237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500"/>
            </a:lvl1pPr>
          </a:lstStyle>
          <a:p>
            <a:endParaRPr lang="ca-ES" noProof="0"/>
          </a:p>
        </p:txBody>
      </p:sp>
      <p:sp>
        <p:nvSpPr>
          <p:cNvPr id="13" name="6 Marcador de posición de imagen"/>
          <p:cNvSpPr>
            <a:spLocks noGrp="1"/>
          </p:cNvSpPr>
          <p:nvPr>
            <p:ph type="pic" sz="quarter" idx="19"/>
          </p:nvPr>
        </p:nvSpPr>
        <p:spPr>
          <a:xfrm>
            <a:off x="4103927" y="1131554"/>
            <a:ext cx="648000" cy="503237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500"/>
            </a:lvl1pPr>
          </a:lstStyle>
          <a:p>
            <a:endParaRPr lang="ca-ES" noProof="0"/>
          </a:p>
        </p:txBody>
      </p:sp>
      <p:sp>
        <p:nvSpPr>
          <p:cNvPr id="14" name="4 Marcador de texto"/>
          <p:cNvSpPr>
            <a:spLocks noGrp="1"/>
          </p:cNvSpPr>
          <p:nvPr>
            <p:ph type="body" sz="quarter" idx="20"/>
          </p:nvPr>
        </p:nvSpPr>
        <p:spPr>
          <a:xfrm>
            <a:off x="323415" y="1726017"/>
            <a:ext cx="2663825" cy="269660"/>
          </a:xfrm>
          <a:prstGeom prst="rect">
            <a:avLst/>
          </a:prstGeom>
        </p:spPr>
        <p:txBody>
          <a:bodyPr lIns="68580" tIns="34290" rIns="68580" bIns="34290"/>
          <a:lstStyle>
            <a:lvl1pPr algn="ctr">
              <a:defRPr b="1">
                <a:solidFill>
                  <a:srgbClr val="E40613"/>
                </a:solidFill>
              </a:defRPr>
            </a:lvl1pPr>
          </a:lstStyle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15" name="4 Marcador de texto"/>
          <p:cNvSpPr>
            <a:spLocks noGrp="1"/>
          </p:cNvSpPr>
          <p:nvPr>
            <p:ph type="body" sz="quarter" idx="21"/>
          </p:nvPr>
        </p:nvSpPr>
        <p:spPr>
          <a:xfrm>
            <a:off x="3095582" y="1726017"/>
            <a:ext cx="2663825" cy="269660"/>
          </a:xfrm>
          <a:prstGeom prst="rect">
            <a:avLst/>
          </a:prstGeom>
        </p:spPr>
        <p:txBody>
          <a:bodyPr lIns="68580" tIns="34290" rIns="68580" bIns="34290"/>
          <a:lstStyle>
            <a:lvl1pPr algn="ctr">
              <a:defRPr b="1">
                <a:solidFill>
                  <a:srgbClr val="E40613"/>
                </a:solidFill>
              </a:defRPr>
            </a:lvl1pPr>
          </a:lstStyle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17" name="4 Marcador de texto"/>
          <p:cNvSpPr>
            <a:spLocks noGrp="1"/>
          </p:cNvSpPr>
          <p:nvPr>
            <p:ph type="body" sz="quarter" idx="22"/>
          </p:nvPr>
        </p:nvSpPr>
        <p:spPr>
          <a:xfrm>
            <a:off x="5867747" y="1726017"/>
            <a:ext cx="2663825" cy="269660"/>
          </a:xfrm>
          <a:prstGeom prst="rect">
            <a:avLst/>
          </a:prstGeom>
        </p:spPr>
        <p:txBody>
          <a:bodyPr lIns="68580" tIns="34290" rIns="68580" bIns="34290"/>
          <a:lstStyle>
            <a:lvl1pPr algn="ctr">
              <a:defRPr b="1">
                <a:solidFill>
                  <a:srgbClr val="E40613"/>
                </a:solidFill>
              </a:defRPr>
            </a:lvl1pPr>
          </a:lstStyle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</p:spTree>
    <p:extLst>
      <p:ext uri="{BB962C8B-B14F-4D97-AF65-F5344CB8AC3E}">
        <p14:creationId xmlns:p14="http://schemas.microsoft.com/office/powerpoint/2010/main" val="5635691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83584" y="303470"/>
            <a:ext cx="8279886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683454" y="555472"/>
            <a:ext cx="8281036" cy="2159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defRPr b="1"/>
            </a:lvl1pPr>
          </a:lstStyle>
          <a:p>
            <a:pPr lvl="0"/>
            <a:r>
              <a:rPr lang="ca-ES" noProof="0"/>
              <a:t>subtítol</a:t>
            </a:r>
          </a:p>
        </p:txBody>
      </p:sp>
      <p:sp>
        <p:nvSpPr>
          <p:cNvPr id="9" name="8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323851" y="1203331"/>
            <a:ext cx="8496740" cy="3024188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051994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" name="2 Conector recto"/>
          <p:cNvCxnSpPr/>
          <p:nvPr userDrawn="1"/>
        </p:nvCxnSpPr>
        <p:spPr>
          <a:xfrm>
            <a:off x="323528" y="267494"/>
            <a:ext cx="0" cy="504000"/>
          </a:xfrm>
          <a:prstGeom prst="line">
            <a:avLst/>
          </a:prstGeom>
          <a:ln w="285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323542" y="303470"/>
            <a:ext cx="820800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23409" y="555472"/>
            <a:ext cx="8208000" cy="2159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defRPr b="1"/>
            </a:lvl1pPr>
          </a:lstStyle>
          <a:p>
            <a:pPr lvl="0"/>
            <a:r>
              <a:rPr lang="ca-ES" noProof="0"/>
              <a:t>subtítol</a:t>
            </a:r>
          </a:p>
        </p:txBody>
      </p:sp>
      <p:sp>
        <p:nvSpPr>
          <p:cNvPr id="6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619592" y="3003817"/>
            <a:ext cx="5688790" cy="359600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1700" b="1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noProof="0"/>
              <a:t>càrrec</a:t>
            </a:r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1619592" y="1995670"/>
            <a:ext cx="5688790" cy="914400"/>
          </a:xfrm>
          <a:prstGeom prst="rect">
            <a:avLst/>
          </a:prstGeom>
        </p:spPr>
        <p:txBody>
          <a:bodyPr lIns="68580" tIns="34290" rIns="68580" bIns="34290"/>
          <a:lstStyle>
            <a:lvl1pPr algn="ctr">
              <a:defRPr sz="3800" b="1">
                <a:solidFill>
                  <a:schemeClr val="tx1"/>
                </a:solidFill>
              </a:defRPr>
            </a:lvl1pPr>
            <a:lvl2pPr>
              <a:defRPr sz="4500" b="1">
                <a:solidFill>
                  <a:srgbClr val="E40613"/>
                </a:solidFill>
              </a:defRPr>
            </a:lvl2pPr>
            <a:lvl3pPr>
              <a:defRPr sz="4500" b="1">
                <a:solidFill>
                  <a:srgbClr val="E40613"/>
                </a:solidFill>
              </a:defRPr>
            </a:lvl3pPr>
            <a:lvl4pPr>
              <a:defRPr sz="4500" b="1">
                <a:solidFill>
                  <a:srgbClr val="E40613"/>
                </a:solidFill>
              </a:defRPr>
            </a:lvl4pPr>
            <a:lvl5pPr>
              <a:defRPr sz="4500" b="1">
                <a:solidFill>
                  <a:srgbClr val="E40613"/>
                </a:solidFill>
              </a:defRPr>
            </a:lvl5pPr>
          </a:lstStyle>
          <a:p>
            <a:pPr lvl="0"/>
            <a:r>
              <a:rPr lang="ca-ES" noProof="0"/>
              <a:t>nom</a:t>
            </a:r>
          </a:p>
        </p:txBody>
      </p:sp>
    </p:spTree>
    <p:extLst>
      <p:ext uri="{BB962C8B-B14F-4D97-AF65-F5344CB8AC3E}">
        <p14:creationId xmlns:p14="http://schemas.microsoft.com/office/powerpoint/2010/main" val="28885392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2411700" y="2643766"/>
            <a:ext cx="5688790" cy="35960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l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err="1"/>
              <a:t>subtítol</a:t>
            </a:r>
            <a:endParaRPr lang="ca-ES"/>
          </a:p>
        </p:txBody>
      </p:sp>
      <p:cxnSp>
        <p:nvCxnSpPr>
          <p:cNvPr id="10" name="9 Conector recto"/>
          <p:cNvCxnSpPr/>
          <p:nvPr userDrawn="1"/>
        </p:nvCxnSpPr>
        <p:spPr>
          <a:xfrm>
            <a:off x="2339690" y="1905390"/>
            <a:ext cx="0" cy="1152000"/>
          </a:xfrm>
          <a:prstGeom prst="line">
            <a:avLst/>
          </a:prstGeom>
          <a:ln w="412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2411700" y="1707636"/>
            <a:ext cx="5688790" cy="936130"/>
          </a:xfrm>
          <a:prstGeom prst="rect">
            <a:avLst/>
          </a:prstGeom>
        </p:spPr>
        <p:txBody>
          <a:bodyPr/>
          <a:lstStyle>
            <a:lvl1pPr algn="l">
              <a:defRPr sz="4500"/>
            </a:lvl1pPr>
          </a:lstStyle>
          <a:p>
            <a:r>
              <a:rPr lang="es-ES" err="1"/>
              <a:t>títol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071927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9 Conector recto"/>
          <p:cNvCxnSpPr/>
          <p:nvPr userDrawn="1"/>
        </p:nvCxnSpPr>
        <p:spPr>
          <a:xfrm>
            <a:off x="2339690" y="1905390"/>
            <a:ext cx="0" cy="1152000"/>
          </a:xfrm>
          <a:prstGeom prst="line">
            <a:avLst/>
          </a:prstGeom>
          <a:ln w="412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2411700" y="1995670"/>
            <a:ext cx="5688790" cy="936000"/>
          </a:xfrm>
          <a:prstGeom prst="rect">
            <a:avLst/>
          </a:prstGeom>
        </p:spPr>
        <p:txBody>
          <a:bodyPr/>
          <a:lstStyle>
            <a:lvl1pPr algn="l">
              <a:defRPr sz="3800" b="0"/>
            </a:lvl1pPr>
          </a:lstStyle>
          <a:p>
            <a:r>
              <a:rPr lang="es-ES" err="1"/>
              <a:t>títol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22638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/>
              <a:t>‹#›</a:t>
            </a:fld>
            <a:endParaRPr lang="ca-ES"/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84480" y="303470"/>
            <a:ext cx="820800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684347" y="555472"/>
            <a:ext cx="8208000" cy="215900"/>
          </a:xfrm>
          <a:prstGeom prst="rect">
            <a:avLst/>
          </a:prstGeom>
        </p:spPr>
        <p:txBody>
          <a:bodyPr lIns="91386" tIns="45693" rIns="91386" bIns="45693" anchor="ctr"/>
          <a:lstStyle>
            <a:lvl1pPr>
              <a:defRPr sz="1600" b="1"/>
            </a:lvl1pPr>
          </a:lstStyle>
          <a:p>
            <a:pPr lvl="0"/>
            <a:r>
              <a:rPr lang="ca-ES" noProof="0"/>
              <a:t>subtítol</a:t>
            </a:r>
          </a:p>
        </p:txBody>
      </p:sp>
    </p:spTree>
    <p:extLst>
      <p:ext uri="{BB962C8B-B14F-4D97-AF65-F5344CB8AC3E}">
        <p14:creationId xmlns:p14="http://schemas.microsoft.com/office/powerpoint/2010/main" val="2126199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84480" y="303470"/>
            <a:ext cx="820800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684347" y="555472"/>
            <a:ext cx="8208000" cy="215900"/>
          </a:xfrm>
          <a:prstGeom prst="rect">
            <a:avLst/>
          </a:prstGeom>
        </p:spPr>
        <p:txBody>
          <a:bodyPr lIns="91386" tIns="45693" rIns="91386" bIns="45693" anchor="ctr"/>
          <a:lstStyle>
            <a:lvl1pPr>
              <a:defRPr sz="1600" b="1"/>
            </a:lvl1pPr>
          </a:lstStyle>
          <a:p>
            <a:pPr lvl="0"/>
            <a:r>
              <a:rPr lang="ca-ES" noProof="0"/>
              <a:t>subtítol</a:t>
            </a:r>
          </a:p>
        </p:txBody>
      </p:sp>
    </p:spTree>
    <p:extLst>
      <p:ext uri="{BB962C8B-B14F-4D97-AF65-F5344CB8AC3E}">
        <p14:creationId xmlns:p14="http://schemas.microsoft.com/office/powerpoint/2010/main" val="17058013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11560" y="357539"/>
            <a:ext cx="7991990" cy="378043"/>
          </a:xfrm>
        </p:spPr>
        <p:txBody>
          <a:bodyPr/>
          <a:lstStyle>
            <a:lvl1pPr>
              <a:defRPr sz="2400"/>
            </a:lvl1pPr>
          </a:lstStyle>
          <a:p>
            <a:r>
              <a:rPr lang="ca-ES" noProof="0"/>
              <a:t>títol</a:t>
            </a:r>
          </a:p>
        </p:txBody>
      </p:sp>
    </p:spTree>
    <p:extLst>
      <p:ext uri="{BB962C8B-B14F-4D97-AF65-F5344CB8AC3E}">
        <p14:creationId xmlns:p14="http://schemas.microsoft.com/office/powerpoint/2010/main" val="31457319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96920" y="303470"/>
            <a:ext cx="8194524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696819" y="555472"/>
            <a:ext cx="8195662" cy="215900"/>
          </a:xfrm>
          <a:prstGeom prst="rect">
            <a:avLst/>
          </a:prstGeom>
        </p:spPr>
        <p:txBody>
          <a:bodyPr lIns="91386" tIns="45693" rIns="91386" bIns="45693" anchor="ctr"/>
          <a:lstStyle>
            <a:lvl1pPr>
              <a:defRPr b="1"/>
            </a:lvl1pPr>
          </a:lstStyle>
          <a:p>
            <a:pPr lvl="0"/>
            <a:r>
              <a:rPr lang="ca-ES" noProof="0"/>
              <a:t>subtítol</a:t>
            </a: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651500" y="1203336"/>
            <a:ext cx="3097080" cy="288275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el texto</a:t>
            </a:r>
          </a:p>
        </p:txBody>
      </p:sp>
      <p:sp>
        <p:nvSpPr>
          <p:cNvPr id="9" name="8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323883" y="1203331"/>
            <a:ext cx="5184775" cy="3024188"/>
          </a:xfrm>
          <a:prstGeom prst="rect">
            <a:avLst/>
          </a:prstGeom>
        </p:spPr>
        <p:txBody>
          <a:bodyPr lIns="91386" tIns="45693" rIns="91386" bIns="45693"/>
          <a:lstStyle/>
          <a:p>
            <a:endParaRPr lang="ca-ES"/>
          </a:p>
        </p:txBody>
      </p:sp>
      <p:sp>
        <p:nvSpPr>
          <p:cNvPr id="17" name="6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5651272" y="1491637"/>
            <a:ext cx="3097343" cy="1152395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/>
            </a:lvl1pPr>
          </a:lstStyle>
          <a:p>
            <a:pPr lvl="0"/>
            <a:r>
              <a:rPr lang="es-ES"/>
              <a:t>Haga clic para modificar el texto</a:t>
            </a:r>
          </a:p>
        </p:txBody>
      </p:sp>
      <p:sp>
        <p:nvSpPr>
          <p:cNvPr id="18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5652448" y="2787345"/>
            <a:ext cx="3096167" cy="288275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el texto</a:t>
            </a:r>
          </a:p>
        </p:txBody>
      </p:sp>
      <p:sp>
        <p:nvSpPr>
          <p:cNvPr id="19" name="6 Marcador de texto"/>
          <p:cNvSpPr>
            <a:spLocks noGrp="1"/>
          </p:cNvSpPr>
          <p:nvPr>
            <p:ph type="body" sz="quarter" idx="20" hasCustomPrompt="1"/>
          </p:nvPr>
        </p:nvSpPr>
        <p:spPr>
          <a:xfrm>
            <a:off x="5652150" y="3075622"/>
            <a:ext cx="3096430" cy="1152395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/>
            </a:lvl1pPr>
          </a:lstStyle>
          <a:p>
            <a:pPr lvl="0"/>
            <a:r>
              <a:rPr lang="es-ES"/>
              <a:t>Haga clic para modificar el texto</a:t>
            </a:r>
          </a:p>
        </p:txBody>
      </p:sp>
    </p:spTree>
    <p:extLst>
      <p:ext uri="{BB962C8B-B14F-4D97-AF65-F5344CB8AC3E}">
        <p14:creationId xmlns:p14="http://schemas.microsoft.com/office/powerpoint/2010/main" val="2070620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84480" y="303470"/>
            <a:ext cx="820800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684347" y="555472"/>
            <a:ext cx="8208000" cy="215900"/>
          </a:xfrm>
          <a:prstGeom prst="rect">
            <a:avLst/>
          </a:prstGeom>
        </p:spPr>
        <p:txBody>
          <a:bodyPr lIns="91386" tIns="45693" rIns="91386" bIns="45693" anchor="ctr"/>
          <a:lstStyle>
            <a:lvl1pPr>
              <a:defRPr b="1"/>
            </a:lvl1pPr>
          </a:lstStyle>
          <a:p>
            <a:pPr lvl="0"/>
            <a:r>
              <a:rPr lang="ca-ES" noProof="0"/>
              <a:t>subtítol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4"/>
          </p:nvPr>
        </p:nvSpPr>
        <p:spPr>
          <a:xfrm>
            <a:off x="323886" y="2067680"/>
            <a:ext cx="2663825" cy="2069910"/>
          </a:xfrm>
          <a:prstGeom prst="rect">
            <a:avLst/>
          </a:prstGeom>
        </p:spPr>
        <p:txBody>
          <a:bodyPr lIns="91386" tIns="45693" rIns="91386" bIns="45693"/>
          <a:lstStyle/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8" name="4 Marcador de texto"/>
          <p:cNvSpPr>
            <a:spLocks noGrp="1"/>
          </p:cNvSpPr>
          <p:nvPr>
            <p:ph type="body" sz="quarter" idx="15"/>
          </p:nvPr>
        </p:nvSpPr>
        <p:spPr>
          <a:xfrm>
            <a:off x="3096051" y="2067680"/>
            <a:ext cx="2663825" cy="2069910"/>
          </a:xfrm>
          <a:prstGeom prst="rect">
            <a:avLst/>
          </a:prstGeom>
        </p:spPr>
        <p:txBody>
          <a:bodyPr lIns="91386" tIns="45693" rIns="91386" bIns="45693"/>
          <a:lstStyle/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9" name="4 Marcador de texto"/>
          <p:cNvSpPr>
            <a:spLocks noGrp="1"/>
          </p:cNvSpPr>
          <p:nvPr>
            <p:ph type="body" sz="quarter" idx="16"/>
          </p:nvPr>
        </p:nvSpPr>
        <p:spPr>
          <a:xfrm>
            <a:off x="5868216" y="2067680"/>
            <a:ext cx="2663825" cy="2069910"/>
          </a:xfrm>
          <a:prstGeom prst="rect">
            <a:avLst/>
          </a:prstGeom>
        </p:spPr>
        <p:txBody>
          <a:bodyPr lIns="91386" tIns="45693" rIns="91386" bIns="45693"/>
          <a:lstStyle/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7" name="6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1331762" y="1131561"/>
            <a:ext cx="648000" cy="503237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sz="600"/>
            </a:lvl1pPr>
          </a:lstStyle>
          <a:p>
            <a:endParaRPr lang="ca-ES" noProof="0"/>
          </a:p>
        </p:txBody>
      </p:sp>
      <p:sp>
        <p:nvSpPr>
          <p:cNvPr id="12" name="6 Marcador de posición de imagen"/>
          <p:cNvSpPr>
            <a:spLocks noGrp="1"/>
          </p:cNvSpPr>
          <p:nvPr>
            <p:ph type="pic" sz="quarter" idx="18"/>
          </p:nvPr>
        </p:nvSpPr>
        <p:spPr>
          <a:xfrm>
            <a:off x="6876092" y="1131561"/>
            <a:ext cx="648000" cy="503237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sz="600"/>
            </a:lvl1pPr>
          </a:lstStyle>
          <a:p>
            <a:endParaRPr lang="ca-ES" noProof="0"/>
          </a:p>
        </p:txBody>
      </p:sp>
      <p:sp>
        <p:nvSpPr>
          <p:cNvPr id="13" name="6 Marcador de posición de imagen"/>
          <p:cNvSpPr>
            <a:spLocks noGrp="1"/>
          </p:cNvSpPr>
          <p:nvPr>
            <p:ph type="pic" sz="quarter" idx="19"/>
          </p:nvPr>
        </p:nvSpPr>
        <p:spPr>
          <a:xfrm>
            <a:off x="4103927" y="1131561"/>
            <a:ext cx="648000" cy="503237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sz="600"/>
            </a:lvl1pPr>
          </a:lstStyle>
          <a:p>
            <a:endParaRPr lang="ca-ES" noProof="0"/>
          </a:p>
        </p:txBody>
      </p:sp>
      <p:sp>
        <p:nvSpPr>
          <p:cNvPr id="14" name="4 Marcador de texto"/>
          <p:cNvSpPr>
            <a:spLocks noGrp="1"/>
          </p:cNvSpPr>
          <p:nvPr>
            <p:ph type="body" sz="quarter" idx="20"/>
          </p:nvPr>
        </p:nvSpPr>
        <p:spPr>
          <a:xfrm>
            <a:off x="323444" y="1726021"/>
            <a:ext cx="2663825" cy="269660"/>
          </a:xfrm>
          <a:prstGeom prst="rect">
            <a:avLst/>
          </a:prstGeom>
        </p:spPr>
        <p:txBody>
          <a:bodyPr lIns="91386" tIns="45693" rIns="91386" bIns="45693"/>
          <a:lstStyle>
            <a:lvl1pPr algn="ctr">
              <a:defRPr b="1">
                <a:solidFill>
                  <a:srgbClr val="E40613"/>
                </a:solidFill>
              </a:defRPr>
            </a:lvl1pPr>
          </a:lstStyle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15" name="4 Marcador de texto"/>
          <p:cNvSpPr>
            <a:spLocks noGrp="1"/>
          </p:cNvSpPr>
          <p:nvPr>
            <p:ph type="body" sz="quarter" idx="21"/>
          </p:nvPr>
        </p:nvSpPr>
        <p:spPr>
          <a:xfrm>
            <a:off x="3095611" y="1726021"/>
            <a:ext cx="2663825" cy="269660"/>
          </a:xfrm>
          <a:prstGeom prst="rect">
            <a:avLst/>
          </a:prstGeom>
        </p:spPr>
        <p:txBody>
          <a:bodyPr lIns="91386" tIns="45693" rIns="91386" bIns="45693"/>
          <a:lstStyle>
            <a:lvl1pPr algn="ctr">
              <a:defRPr b="1">
                <a:solidFill>
                  <a:srgbClr val="E40613"/>
                </a:solidFill>
              </a:defRPr>
            </a:lvl1pPr>
          </a:lstStyle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17" name="4 Marcador de texto"/>
          <p:cNvSpPr>
            <a:spLocks noGrp="1"/>
          </p:cNvSpPr>
          <p:nvPr>
            <p:ph type="body" sz="quarter" idx="22"/>
          </p:nvPr>
        </p:nvSpPr>
        <p:spPr>
          <a:xfrm>
            <a:off x="5867776" y="1726021"/>
            <a:ext cx="2663825" cy="269660"/>
          </a:xfrm>
          <a:prstGeom prst="rect">
            <a:avLst/>
          </a:prstGeom>
        </p:spPr>
        <p:txBody>
          <a:bodyPr lIns="91386" tIns="45693" rIns="91386" bIns="45693"/>
          <a:lstStyle>
            <a:lvl1pPr algn="ctr">
              <a:defRPr b="1">
                <a:solidFill>
                  <a:srgbClr val="E40613"/>
                </a:solidFill>
              </a:defRPr>
            </a:lvl1pPr>
          </a:lstStyle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</p:spTree>
    <p:extLst>
      <p:ext uri="{BB962C8B-B14F-4D97-AF65-F5344CB8AC3E}">
        <p14:creationId xmlns:p14="http://schemas.microsoft.com/office/powerpoint/2010/main" val="42757407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83584" y="303470"/>
            <a:ext cx="8279886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683454" y="555472"/>
            <a:ext cx="8281036" cy="215900"/>
          </a:xfrm>
          <a:prstGeom prst="rect">
            <a:avLst/>
          </a:prstGeom>
        </p:spPr>
        <p:txBody>
          <a:bodyPr lIns="91386" tIns="45693" rIns="91386" bIns="45693" anchor="ctr"/>
          <a:lstStyle>
            <a:lvl1pPr>
              <a:defRPr b="1"/>
            </a:lvl1pPr>
          </a:lstStyle>
          <a:p>
            <a:pPr lvl="0"/>
            <a:r>
              <a:rPr lang="ca-ES" noProof="0"/>
              <a:t>subtítol</a:t>
            </a:r>
          </a:p>
        </p:txBody>
      </p:sp>
      <p:sp>
        <p:nvSpPr>
          <p:cNvPr id="9" name="8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323851" y="1203331"/>
            <a:ext cx="8496740" cy="3024188"/>
          </a:xfrm>
          <a:prstGeom prst="rect">
            <a:avLst/>
          </a:prstGeom>
        </p:spPr>
        <p:txBody>
          <a:bodyPr lIns="91386" tIns="45693" rIns="91386" bIns="45693"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057166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" name="2 Conector recto"/>
          <p:cNvCxnSpPr/>
          <p:nvPr userDrawn="1"/>
        </p:nvCxnSpPr>
        <p:spPr>
          <a:xfrm>
            <a:off x="323528" y="267494"/>
            <a:ext cx="0" cy="504000"/>
          </a:xfrm>
          <a:prstGeom prst="line">
            <a:avLst/>
          </a:prstGeom>
          <a:ln w="285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323542" y="303470"/>
            <a:ext cx="820800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23409" y="555472"/>
            <a:ext cx="8208000" cy="215900"/>
          </a:xfrm>
          <a:prstGeom prst="rect">
            <a:avLst/>
          </a:prstGeom>
        </p:spPr>
        <p:txBody>
          <a:bodyPr lIns="91386" tIns="45693" rIns="91386" bIns="45693" anchor="ctr"/>
          <a:lstStyle>
            <a:lvl1pPr>
              <a:defRPr b="1"/>
            </a:lvl1pPr>
          </a:lstStyle>
          <a:p>
            <a:pPr lvl="0"/>
            <a:r>
              <a:rPr lang="ca-ES" noProof="0"/>
              <a:t>subtítol</a:t>
            </a:r>
          </a:p>
        </p:txBody>
      </p:sp>
      <p:sp>
        <p:nvSpPr>
          <p:cNvPr id="6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619592" y="3003820"/>
            <a:ext cx="5688790" cy="359600"/>
          </a:xfrm>
          <a:prstGeom prst="rect">
            <a:avLst/>
          </a:prstGeom>
        </p:spPr>
        <p:txBody>
          <a:bodyPr lIns="91386" tIns="45693" rIns="91386" bIns="45693" anchor="ctr"/>
          <a:lstStyle>
            <a:lvl1pPr marL="0" indent="0" algn="ctr">
              <a:buNone/>
              <a:defRPr sz="2200" b="1">
                <a:solidFill>
                  <a:schemeClr val="tx1">
                    <a:tint val="75000"/>
                  </a:schemeClr>
                </a:solidFill>
              </a:defRPr>
            </a:lvl1pPr>
            <a:lvl2pPr marL="456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noProof="0"/>
              <a:t>càrrec</a:t>
            </a:r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1619592" y="1995670"/>
            <a:ext cx="5688790" cy="914400"/>
          </a:xfrm>
          <a:prstGeom prst="rect">
            <a:avLst/>
          </a:prstGeom>
        </p:spPr>
        <p:txBody>
          <a:bodyPr lIns="91386" tIns="45693" rIns="91386" bIns="45693"/>
          <a:lstStyle>
            <a:lvl1pPr algn="ctr">
              <a:defRPr sz="5000" b="1">
                <a:solidFill>
                  <a:schemeClr val="tx1"/>
                </a:solidFill>
              </a:defRPr>
            </a:lvl1pPr>
            <a:lvl2pPr>
              <a:defRPr sz="6000" b="1">
                <a:solidFill>
                  <a:srgbClr val="E40613"/>
                </a:solidFill>
              </a:defRPr>
            </a:lvl2pPr>
            <a:lvl3pPr>
              <a:defRPr sz="6000" b="1">
                <a:solidFill>
                  <a:srgbClr val="E40613"/>
                </a:solidFill>
              </a:defRPr>
            </a:lvl3pPr>
            <a:lvl4pPr>
              <a:defRPr sz="6000" b="1">
                <a:solidFill>
                  <a:srgbClr val="E40613"/>
                </a:solidFill>
              </a:defRPr>
            </a:lvl4pPr>
            <a:lvl5pPr>
              <a:defRPr sz="6000" b="1">
                <a:solidFill>
                  <a:srgbClr val="E40613"/>
                </a:solidFill>
              </a:defRPr>
            </a:lvl5pPr>
          </a:lstStyle>
          <a:p>
            <a:pPr lvl="0"/>
            <a:r>
              <a:rPr lang="ca-ES" noProof="0"/>
              <a:t>nom</a:t>
            </a:r>
          </a:p>
        </p:txBody>
      </p:sp>
    </p:spTree>
    <p:extLst>
      <p:ext uri="{BB962C8B-B14F-4D97-AF65-F5344CB8AC3E}">
        <p14:creationId xmlns:p14="http://schemas.microsoft.com/office/powerpoint/2010/main" val="31486661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2411700" y="2643766"/>
            <a:ext cx="5688790" cy="359600"/>
          </a:xfrm>
          <a:prstGeom prst="rect">
            <a:avLst/>
          </a:prstGeom>
        </p:spPr>
        <p:txBody>
          <a:bodyPr lIns="91386" tIns="45693" rIns="91386" bIns="45693"/>
          <a:lstStyle>
            <a:lvl1pPr marL="0" indent="0" algn="l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6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err="1"/>
              <a:t>subtítol</a:t>
            </a:r>
            <a:endParaRPr lang="ca-ES"/>
          </a:p>
        </p:txBody>
      </p:sp>
      <p:cxnSp>
        <p:nvCxnSpPr>
          <p:cNvPr id="10" name="9 Conector recto"/>
          <p:cNvCxnSpPr/>
          <p:nvPr userDrawn="1"/>
        </p:nvCxnSpPr>
        <p:spPr>
          <a:xfrm>
            <a:off x="2339690" y="1905390"/>
            <a:ext cx="0" cy="1152000"/>
          </a:xfrm>
          <a:prstGeom prst="line">
            <a:avLst/>
          </a:prstGeom>
          <a:ln w="412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2411700" y="1707639"/>
            <a:ext cx="5688790" cy="936130"/>
          </a:xfrm>
          <a:prstGeom prst="rect">
            <a:avLst/>
          </a:prstGeom>
        </p:spPr>
        <p:txBody>
          <a:bodyPr/>
          <a:lstStyle>
            <a:lvl1pPr algn="l">
              <a:defRPr sz="6000"/>
            </a:lvl1pPr>
          </a:lstStyle>
          <a:p>
            <a:r>
              <a:rPr lang="es-ES" err="1"/>
              <a:t>títol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372404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9 Conector recto"/>
          <p:cNvCxnSpPr/>
          <p:nvPr userDrawn="1"/>
        </p:nvCxnSpPr>
        <p:spPr>
          <a:xfrm>
            <a:off x="2339690" y="1905390"/>
            <a:ext cx="0" cy="1152000"/>
          </a:xfrm>
          <a:prstGeom prst="line">
            <a:avLst/>
          </a:prstGeom>
          <a:ln w="412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2411700" y="1995670"/>
            <a:ext cx="5688790" cy="936000"/>
          </a:xfrm>
          <a:prstGeom prst="rect">
            <a:avLst/>
          </a:prstGeom>
        </p:spPr>
        <p:txBody>
          <a:bodyPr/>
          <a:lstStyle>
            <a:lvl1pPr algn="l">
              <a:defRPr sz="5000" b="0"/>
            </a:lvl1pPr>
          </a:lstStyle>
          <a:p>
            <a:r>
              <a:rPr lang="es-ES" err="1"/>
              <a:t>títol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594163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84480" y="303470"/>
            <a:ext cx="820800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684347" y="555472"/>
            <a:ext cx="8208000" cy="215900"/>
          </a:xfrm>
          <a:prstGeom prst="rect">
            <a:avLst/>
          </a:prstGeom>
        </p:spPr>
        <p:txBody>
          <a:bodyPr lIns="91386" tIns="45693" rIns="91386" bIns="45693" anchor="ctr"/>
          <a:lstStyle>
            <a:lvl1pPr>
              <a:defRPr sz="1600" b="1"/>
            </a:lvl1pPr>
          </a:lstStyle>
          <a:p>
            <a:pPr lvl="0"/>
            <a:r>
              <a:rPr lang="ca-ES" noProof="0"/>
              <a:t>subtítol</a:t>
            </a:r>
          </a:p>
        </p:txBody>
      </p:sp>
    </p:spTree>
    <p:extLst>
      <p:ext uri="{BB962C8B-B14F-4D97-AF65-F5344CB8AC3E}">
        <p14:creationId xmlns:p14="http://schemas.microsoft.com/office/powerpoint/2010/main" val="31244388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11560" y="357539"/>
            <a:ext cx="7991990" cy="378043"/>
          </a:xfrm>
        </p:spPr>
        <p:txBody>
          <a:bodyPr/>
          <a:lstStyle>
            <a:lvl1pPr>
              <a:defRPr sz="2400"/>
            </a:lvl1pPr>
          </a:lstStyle>
          <a:p>
            <a:r>
              <a:rPr lang="ca-ES" noProof="0"/>
              <a:t>títol</a:t>
            </a:r>
          </a:p>
        </p:txBody>
      </p:sp>
    </p:spTree>
    <p:extLst>
      <p:ext uri="{BB962C8B-B14F-4D97-AF65-F5344CB8AC3E}">
        <p14:creationId xmlns:p14="http://schemas.microsoft.com/office/powerpoint/2010/main" val="3546644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/>
              <a:t>‹#›</a:t>
            </a:fld>
            <a:endParaRPr lang="ca-ES"/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11560" y="357539"/>
            <a:ext cx="7991990" cy="378043"/>
          </a:xfrm>
        </p:spPr>
        <p:txBody>
          <a:bodyPr/>
          <a:lstStyle>
            <a:lvl1pPr>
              <a:defRPr sz="2400"/>
            </a:lvl1pPr>
          </a:lstStyle>
          <a:p>
            <a:r>
              <a:rPr lang="ca-ES" noProof="0"/>
              <a:t>títol</a:t>
            </a:r>
          </a:p>
        </p:txBody>
      </p:sp>
    </p:spTree>
    <p:extLst>
      <p:ext uri="{BB962C8B-B14F-4D97-AF65-F5344CB8AC3E}">
        <p14:creationId xmlns:p14="http://schemas.microsoft.com/office/powerpoint/2010/main" val="9338311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96920" y="303470"/>
            <a:ext cx="8194524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696819" y="555472"/>
            <a:ext cx="8195662" cy="215900"/>
          </a:xfrm>
          <a:prstGeom prst="rect">
            <a:avLst/>
          </a:prstGeom>
        </p:spPr>
        <p:txBody>
          <a:bodyPr lIns="91386" tIns="45693" rIns="91386" bIns="45693" anchor="ctr"/>
          <a:lstStyle>
            <a:lvl1pPr>
              <a:defRPr b="1"/>
            </a:lvl1pPr>
          </a:lstStyle>
          <a:p>
            <a:pPr lvl="0"/>
            <a:r>
              <a:rPr lang="ca-ES" noProof="0"/>
              <a:t>subtítol</a:t>
            </a: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651500" y="1203336"/>
            <a:ext cx="3097080" cy="288275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el texto</a:t>
            </a:r>
          </a:p>
        </p:txBody>
      </p:sp>
      <p:sp>
        <p:nvSpPr>
          <p:cNvPr id="9" name="8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323883" y="1203331"/>
            <a:ext cx="5184775" cy="3024188"/>
          </a:xfrm>
          <a:prstGeom prst="rect">
            <a:avLst/>
          </a:prstGeom>
        </p:spPr>
        <p:txBody>
          <a:bodyPr lIns="91386" tIns="45693" rIns="91386" bIns="45693"/>
          <a:lstStyle/>
          <a:p>
            <a:endParaRPr lang="ca-ES"/>
          </a:p>
        </p:txBody>
      </p:sp>
      <p:sp>
        <p:nvSpPr>
          <p:cNvPr id="17" name="6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5651272" y="1491637"/>
            <a:ext cx="3097343" cy="1152395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/>
            </a:lvl1pPr>
          </a:lstStyle>
          <a:p>
            <a:pPr lvl="0"/>
            <a:r>
              <a:rPr lang="es-ES"/>
              <a:t>Haga clic para modificar el texto</a:t>
            </a:r>
          </a:p>
        </p:txBody>
      </p:sp>
      <p:sp>
        <p:nvSpPr>
          <p:cNvPr id="18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5652448" y="2787345"/>
            <a:ext cx="3096167" cy="288275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el texto</a:t>
            </a:r>
          </a:p>
        </p:txBody>
      </p:sp>
      <p:sp>
        <p:nvSpPr>
          <p:cNvPr id="19" name="6 Marcador de texto"/>
          <p:cNvSpPr>
            <a:spLocks noGrp="1"/>
          </p:cNvSpPr>
          <p:nvPr>
            <p:ph type="body" sz="quarter" idx="20" hasCustomPrompt="1"/>
          </p:nvPr>
        </p:nvSpPr>
        <p:spPr>
          <a:xfrm>
            <a:off x="5652150" y="3075622"/>
            <a:ext cx="3096430" cy="1152395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/>
            </a:lvl1pPr>
          </a:lstStyle>
          <a:p>
            <a:pPr lvl="0"/>
            <a:r>
              <a:rPr lang="es-ES"/>
              <a:t>Haga clic para modificar el texto</a:t>
            </a:r>
          </a:p>
        </p:txBody>
      </p:sp>
    </p:spTree>
    <p:extLst>
      <p:ext uri="{BB962C8B-B14F-4D97-AF65-F5344CB8AC3E}">
        <p14:creationId xmlns:p14="http://schemas.microsoft.com/office/powerpoint/2010/main" val="33191187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84480" y="303470"/>
            <a:ext cx="820800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684347" y="555472"/>
            <a:ext cx="8208000" cy="215900"/>
          </a:xfrm>
          <a:prstGeom prst="rect">
            <a:avLst/>
          </a:prstGeom>
        </p:spPr>
        <p:txBody>
          <a:bodyPr lIns="91386" tIns="45693" rIns="91386" bIns="45693" anchor="ctr"/>
          <a:lstStyle>
            <a:lvl1pPr>
              <a:defRPr b="1"/>
            </a:lvl1pPr>
          </a:lstStyle>
          <a:p>
            <a:pPr lvl="0"/>
            <a:r>
              <a:rPr lang="ca-ES" noProof="0"/>
              <a:t>subtítol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4"/>
          </p:nvPr>
        </p:nvSpPr>
        <p:spPr>
          <a:xfrm>
            <a:off x="323886" y="2067680"/>
            <a:ext cx="2663825" cy="2069910"/>
          </a:xfrm>
          <a:prstGeom prst="rect">
            <a:avLst/>
          </a:prstGeom>
        </p:spPr>
        <p:txBody>
          <a:bodyPr lIns="91386" tIns="45693" rIns="91386" bIns="45693"/>
          <a:lstStyle/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8" name="4 Marcador de texto"/>
          <p:cNvSpPr>
            <a:spLocks noGrp="1"/>
          </p:cNvSpPr>
          <p:nvPr>
            <p:ph type="body" sz="quarter" idx="15"/>
          </p:nvPr>
        </p:nvSpPr>
        <p:spPr>
          <a:xfrm>
            <a:off x="3096051" y="2067680"/>
            <a:ext cx="2663825" cy="2069910"/>
          </a:xfrm>
          <a:prstGeom prst="rect">
            <a:avLst/>
          </a:prstGeom>
        </p:spPr>
        <p:txBody>
          <a:bodyPr lIns="91386" tIns="45693" rIns="91386" bIns="45693"/>
          <a:lstStyle/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9" name="4 Marcador de texto"/>
          <p:cNvSpPr>
            <a:spLocks noGrp="1"/>
          </p:cNvSpPr>
          <p:nvPr>
            <p:ph type="body" sz="quarter" idx="16"/>
          </p:nvPr>
        </p:nvSpPr>
        <p:spPr>
          <a:xfrm>
            <a:off x="5868216" y="2067680"/>
            <a:ext cx="2663825" cy="2069910"/>
          </a:xfrm>
          <a:prstGeom prst="rect">
            <a:avLst/>
          </a:prstGeom>
        </p:spPr>
        <p:txBody>
          <a:bodyPr lIns="91386" tIns="45693" rIns="91386" bIns="45693"/>
          <a:lstStyle/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7" name="6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1331762" y="1131561"/>
            <a:ext cx="648000" cy="503237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sz="600"/>
            </a:lvl1pPr>
          </a:lstStyle>
          <a:p>
            <a:endParaRPr lang="ca-ES" noProof="0"/>
          </a:p>
        </p:txBody>
      </p:sp>
      <p:sp>
        <p:nvSpPr>
          <p:cNvPr id="12" name="6 Marcador de posición de imagen"/>
          <p:cNvSpPr>
            <a:spLocks noGrp="1"/>
          </p:cNvSpPr>
          <p:nvPr>
            <p:ph type="pic" sz="quarter" idx="18"/>
          </p:nvPr>
        </p:nvSpPr>
        <p:spPr>
          <a:xfrm>
            <a:off x="6876092" y="1131561"/>
            <a:ext cx="648000" cy="503237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sz="600"/>
            </a:lvl1pPr>
          </a:lstStyle>
          <a:p>
            <a:endParaRPr lang="ca-ES" noProof="0"/>
          </a:p>
        </p:txBody>
      </p:sp>
      <p:sp>
        <p:nvSpPr>
          <p:cNvPr id="13" name="6 Marcador de posición de imagen"/>
          <p:cNvSpPr>
            <a:spLocks noGrp="1"/>
          </p:cNvSpPr>
          <p:nvPr>
            <p:ph type="pic" sz="quarter" idx="19"/>
          </p:nvPr>
        </p:nvSpPr>
        <p:spPr>
          <a:xfrm>
            <a:off x="4103927" y="1131561"/>
            <a:ext cx="648000" cy="503237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sz="600"/>
            </a:lvl1pPr>
          </a:lstStyle>
          <a:p>
            <a:endParaRPr lang="ca-ES" noProof="0"/>
          </a:p>
        </p:txBody>
      </p:sp>
      <p:sp>
        <p:nvSpPr>
          <p:cNvPr id="14" name="4 Marcador de texto"/>
          <p:cNvSpPr>
            <a:spLocks noGrp="1"/>
          </p:cNvSpPr>
          <p:nvPr>
            <p:ph type="body" sz="quarter" idx="20"/>
          </p:nvPr>
        </p:nvSpPr>
        <p:spPr>
          <a:xfrm>
            <a:off x="323444" y="1726021"/>
            <a:ext cx="2663825" cy="269660"/>
          </a:xfrm>
          <a:prstGeom prst="rect">
            <a:avLst/>
          </a:prstGeom>
        </p:spPr>
        <p:txBody>
          <a:bodyPr lIns="91386" tIns="45693" rIns="91386" bIns="45693"/>
          <a:lstStyle>
            <a:lvl1pPr algn="ctr">
              <a:defRPr b="1">
                <a:solidFill>
                  <a:srgbClr val="E40613"/>
                </a:solidFill>
              </a:defRPr>
            </a:lvl1pPr>
          </a:lstStyle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15" name="4 Marcador de texto"/>
          <p:cNvSpPr>
            <a:spLocks noGrp="1"/>
          </p:cNvSpPr>
          <p:nvPr>
            <p:ph type="body" sz="quarter" idx="21"/>
          </p:nvPr>
        </p:nvSpPr>
        <p:spPr>
          <a:xfrm>
            <a:off x="3095611" y="1726021"/>
            <a:ext cx="2663825" cy="269660"/>
          </a:xfrm>
          <a:prstGeom prst="rect">
            <a:avLst/>
          </a:prstGeom>
        </p:spPr>
        <p:txBody>
          <a:bodyPr lIns="91386" tIns="45693" rIns="91386" bIns="45693"/>
          <a:lstStyle>
            <a:lvl1pPr algn="ctr">
              <a:defRPr b="1">
                <a:solidFill>
                  <a:srgbClr val="E40613"/>
                </a:solidFill>
              </a:defRPr>
            </a:lvl1pPr>
          </a:lstStyle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17" name="4 Marcador de texto"/>
          <p:cNvSpPr>
            <a:spLocks noGrp="1"/>
          </p:cNvSpPr>
          <p:nvPr>
            <p:ph type="body" sz="quarter" idx="22"/>
          </p:nvPr>
        </p:nvSpPr>
        <p:spPr>
          <a:xfrm>
            <a:off x="5867776" y="1726021"/>
            <a:ext cx="2663825" cy="269660"/>
          </a:xfrm>
          <a:prstGeom prst="rect">
            <a:avLst/>
          </a:prstGeom>
        </p:spPr>
        <p:txBody>
          <a:bodyPr lIns="91386" tIns="45693" rIns="91386" bIns="45693"/>
          <a:lstStyle>
            <a:lvl1pPr algn="ctr">
              <a:defRPr b="1">
                <a:solidFill>
                  <a:srgbClr val="E40613"/>
                </a:solidFill>
              </a:defRPr>
            </a:lvl1pPr>
          </a:lstStyle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</p:spTree>
    <p:extLst>
      <p:ext uri="{BB962C8B-B14F-4D97-AF65-F5344CB8AC3E}">
        <p14:creationId xmlns:p14="http://schemas.microsoft.com/office/powerpoint/2010/main" val="9145654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83584" y="303470"/>
            <a:ext cx="8279886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683454" y="555472"/>
            <a:ext cx="8281036" cy="215900"/>
          </a:xfrm>
          <a:prstGeom prst="rect">
            <a:avLst/>
          </a:prstGeom>
        </p:spPr>
        <p:txBody>
          <a:bodyPr lIns="91386" tIns="45693" rIns="91386" bIns="45693" anchor="ctr"/>
          <a:lstStyle>
            <a:lvl1pPr>
              <a:defRPr b="1"/>
            </a:lvl1pPr>
          </a:lstStyle>
          <a:p>
            <a:pPr lvl="0"/>
            <a:r>
              <a:rPr lang="ca-ES" noProof="0"/>
              <a:t>subtítol</a:t>
            </a:r>
          </a:p>
        </p:txBody>
      </p:sp>
      <p:sp>
        <p:nvSpPr>
          <p:cNvPr id="9" name="8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323851" y="1203331"/>
            <a:ext cx="8496740" cy="3024188"/>
          </a:xfrm>
          <a:prstGeom prst="rect">
            <a:avLst/>
          </a:prstGeom>
        </p:spPr>
        <p:txBody>
          <a:bodyPr lIns="91386" tIns="45693" rIns="91386" bIns="45693"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911140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" name="2 Conector recto"/>
          <p:cNvCxnSpPr/>
          <p:nvPr userDrawn="1"/>
        </p:nvCxnSpPr>
        <p:spPr>
          <a:xfrm>
            <a:off x="323528" y="267494"/>
            <a:ext cx="0" cy="504000"/>
          </a:xfrm>
          <a:prstGeom prst="line">
            <a:avLst/>
          </a:prstGeom>
          <a:ln w="285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323542" y="303470"/>
            <a:ext cx="820800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323409" y="555472"/>
            <a:ext cx="8208000" cy="215900"/>
          </a:xfrm>
          <a:prstGeom prst="rect">
            <a:avLst/>
          </a:prstGeom>
        </p:spPr>
        <p:txBody>
          <a:bodyPr lIns="91386" tIns="45693" rIns="91386" bIns="45693" anchor="ctr"/>
          <a:lstStyle>
            <a:lvl1pPr>
              <a:defRPr b="1"/>
            </a:lvl1pPr>
          </a:lstStyle>
          <a:p>
            <a:pPr lvl="0"/>
            <a:r>
              <a:rPr lang="ca-ES" noProof="0"/>
              <a:t>subtítol</a:t>
            </a:r>
          </a:p>
        </p:txBody>
      </p:sp>
      <p:sp>
        <p:nvSpPr>
          <p:cNvPr id="6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619592" y="3003820"/>
            <a:ext cx="5688790" cy="359600"/>
          </a:xfrm>
          <a:prstGeom prst="rect">
            <a:avLst/>
          </a:prstGeom>
        </p:spPr>
        <p:txBody>
          <a:bodyPr lIns="91386" tIns="45693" rIns="91386" bIns="45693" anchor="ctr"/>
          <a:lstStyle>
            <a:lvl1pPr marL="0" indent="0" algn="ctr">
              <a:buNone/>
              <a:defRPr sz="2200" b="1">
                <a:solidFill>
                  <a:schemeClr val="tx1">
                    <a:tint val="75000"/>
                  </a:schemeClr>
                </a:solidFill>
              </a:defRPr>
            </a:lvl1pPr>
            <a:lvl2pPr marL="456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noProof="0"/>
              <a:t>càrrec</a:t>
            </a:r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1619592" y="1995670"/>
            <a:ext cx="5688790" cy="914400"/>
          </a:xfrm>
          <a:prstGeom prst="rect">
            <a:avLst/>
          </a:prstGeom>
        </p:spPr>
        <p:txBody>
          <a:bodyPr lIns="91386" tIns="45693" rIns="91386" bIns="45693"/>
          <a:lstStyle>
            <a:lvl1pPr algn="ctr">
              <a:defRPr sz="5000" b="1">
                <a:solidFill>
                  <a:schemeClr val="tx1"/>
                </a:solidFill>
              </a:defRPr>
            </a:lvl1pPr>
            <a:lvl2pPr>
              <a:defRPr sz="6000" b="1">
                <a:solidFill>
                  <a:srgbClr val="E40613"/>
                </a:solidFill>
              </a:defRPr>
            </a:lvl2pPr>
            <a:lvl3pPr>
              <a:defRPr sz="6000" b="1">
                <a:solidFill>
                  <a:srgbClr val="E40613"/>
                </a:solidFill>
              </a:defRPr>
            </a:lvl3pPr>
            <a:lvl4pPr>
              <a:defRPr sz="6000" b="1">
                <a:solidFill>
                  <a:srgbClr val="E40613"/>
                </a:solidFill>
              </a:defRPr>
            </a:lvl4pPr>
            <a:lvl5pPr>
              <a:defRPr sz="6000" b="1">
                <a:solidFill>
                  <a:srgbClr val="E40613"/>
                </a:solidFill>
              </a:defRPr>
            </a:lvl5pPr>
          </a:lstStyle>
          <a:p>
            <a:pPr lvl="0"/>
            <a:r>
              <a:rPr lang="ca-ES" noProof="0"/>
              <a:t>nom</a:t>
            </a:r>
          </a:p>
        </p:txBody>
      </p:sp>
    </p:spTree>
    <p:extLst>
      <p:ext uri="{BB962C8B-B14F-4D97-AF65-F5344CB8AC3E}">
        <p14:creationId xmlns:p14="http://schemas.microsoft.com/office/powerpoint/2010/main" val="16224500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2411700" y="2643766"/>
            <a:ext cx="5688790" cy="359600"/>
          </a:xfrm>
          <a:prstGeom prst="rect">
            <a:avLst/>
          </a:prstGeom>
        </p:spPr>
        <p:txBody>
          <a:bodyPr lIns="91386" tIns="45693" rIns="91386" bIns="45693"/>
          <a:lstStyle>
            <a:lvl1pPr marL="0" indent="0" algn="l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6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err="1"/>
              <a:t>subtítol</a:t>
            </a:r>
            <a:endParaRPr lang="ca-ES"/>
          </a:p>
        </p:txBody>
      </p:sp>
      <p:cxnSp>
        <p:nvCxnSpPr>
          <p:cNvPr id="10" name="9 Conector recto"/>
          <p:cNvCxnSpPr/>
          <p:nvPr userDrawn="1"/>
        </p:nvCxnSpPr>
        <p:spPr>
          <a:xfrm>
            <a:off x="2339690" y="1905390"/>
            <a:ext cx="0" cy="1152000"/>
          </a:xfrm>
          <a:prstGeom prst="line">
            <a:avLst/>
          </a:prstGeom>
          <a:ln w="412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2411700" y="1707639"/>
            <a:ext cx="5688790" cy="936130"/>
          </a:xfrm>
          <a:prstGeom prst="rect">
            <a:avLst/>
          </a:prstGeom>
        </p:spPr>
        <p:txBody>
          <a:bodyPr/>
          <a:lstStyle>
            <a:lvl1pPr algn="l">
              <a:defRPr sz="6000"/>
            </a:lvl1pPr>
          </a:lstStyle>
          <a:p>
            <a:r>
              <a:rPr lang="es-ES" err="1"/>
              <a:t>títol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013901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9 Conector recto"/>
          <p:cNvCxnSpPr/>
          <p:nvPr userDrawn="1"/>
        </p:nvCxnSpPr>
        <p:spPr>
          <a:xfrm>
            <a:off x="2339690" y="1905390"/>
            <a:ext cx="0" cy="1152000"/>
          </a:xfrm>
          <a:prstGeom prst="line">
            <a:avLst/>
          </a:prstGeom>
          <a:ln w="412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2411700" y="1995670"/>
            <a:ext cx="5688790" cy="936000"/>
          </a:xfrm>
          <a:prstGeom prst="rect">
            <a:avLst/>
          </a:prstGeom>
        </p:spPr>
        <p:txBody>
          <a:bodyPr/>
          <a:lstStyle>
            <a:lvl1pPr algn="l">
              <a:defRPr sz="5000" b="0"/>
            </a:lvl1pPr>
          </a:lstStyle>
          <a:p>
            <a:r>
              <a:rPr lang="es-ES" err="1"/>
              <a:t>títol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7684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/>
              <a:t>‹#›</a:t>
            </a:fld>
            <a:endParaRPr lang="ca-ES"/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96920" y="303470"/>
            <a:ext cx="8194524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696819" y="555472"/>
            <a:ext cx="8195662" cy="215900"/>
          </a:xfrm>
          <a:prstGeom prst="rect">
            <a:avLst/>
          </a:prstGeom>
        </p:spPr>
        <p:txBody>
          <a:bodyPr lIns="91386" tIns="45693" rIns="91386" bIns="45693" anchor="ctr"/>
          <a:lstStyle>
            <a:lvl1pPr>
              <a:defRPr b="1"/>
            </a:lvl1pPr>
          </a:lstStyle>
          <a:p>
            <a:pPr lvl="0"/>
            <a:r>
              <a:rPr lang="ca-ES" noProof="0"/>
              <a:t>subtítol</a:t>
            </a: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651500" y="1203336"/>
            <a:ext cx="3097080" cy="288275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el texto</a:t>
            </a:r>
          </a:p>
        </p:txBody>
      </p:sp>
      <p:sp>
        <p:nvSpPr>
          <p:cNvPr id="9" name="8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323883" y="1203331"/>
            <a:ext cx="5184775" cy="3024188"/>
          </a:xfrm>
          <a:prstGeom prst="rect">
            <a:avLst/>
          </a:prstGeom>
        </p:spPr>
        <p:txBody>
          <a:bodyPr lIns="91386" tIns="45693" rIns="91386" bIns="45693"/>
          <a:lstStyle/>
          <a:p>
            <a:endParaRPr lang="ca-ES"/>
          </a:p>
        </p:txBody>
      </p:sp>
      <p:sp>
        <p:nvSpPr>
          <p:cNvPr id="17" name="6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5651272" y="1491637"/>
            <a:ext cx="3097343" cy="1152395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/>
            </a:lvl1pPr>
          </a:lstStyle>
          <a:p>
            <a:pPr lvl="0"/>
            <a:r>
              <a:rPr lang="es-ES"/>
              <a:t>Haga clic para modificar el texto</a:t>
            </a:r>
          </a:p>
        </p:txBody>
      </p:sp>
      <p:sp>
        <p:nvSpPr>
          <p:cNvPr id="18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5652448" y="2787345"/>
            <a:ext cx="3096167" cy="288275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Haga clic para modificar el texto</a:t>
            </a:r>
          </a:p>
        </p:txBody>
      </p:sp>
      <p:sp>
        <p:nvSpPr>
          <p:cNvPr id="19" name="6 Marcador de texto"/>
          <p:cNvSpPr>
            <a:spLocks noGrp="1"/>
          </p:cNvSpPr>
          <p:nvPr>
            <p:ph type="body" sz="quarter" idx="20" hasCustomPrompt="1"/>
          </p:nvPr>
        </p:nvSpPr>
        <p:spPr>
          <a:xfrm>
            <a:off x="5652150" y="3075622"/>
            <a:ext cx="3096430" cy="1152395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/>
            </a:lvl1pPr>
          </a:lstStyle>
          <a:p>
            <a:pPr lvl="0"/>
            <a:r>
              <a:rPr lang="es-ES"/>
              <a:t>Haga clic para modificar el texto</a:t>
            </a:r>
          </a:p>
        </p:txBody>
      </p:sp>
    </p:spTree>
    <p:extLst>
      <p:ext uri="{BB962C8B-B14F-4D97-AF65-F5344CB8AC3E}">
        <p14:creationId xmlns:p14="http://schemas.microsoft.com/office/powerpoint/2010/main" val="200896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noProof="0" smtClean="0"/>
              <a:t>‹#›</a:t>
            </a:fld>
            <a:endParaRPr lang="ca-ES" noProof="0"/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84480" y="303470"/>
            <a:ext cx="820800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684347" y="555472"/>
            <a:ext cx="8208000" cy="215900"/>
          </a:xfrm>
          <a:prstGeom prst="rect">
            <a:avLst/>
          </a:prstGeom>
        </p:spPr>
        <p:txBody>
          <a:bodyPr lIns="91386" tIns="45693" rIns="91386" bIns="45693" anchor="ctr"/>
          <a:lstStyle>
            <a:lvl1pPr>
              <a:defRPr b="1"/>
            </a:lvl1pPr>
          </a:lstStyle>
          <a:p>
            <a:pPr lvl="0"/>
            <a:r>
              <a:rPr lang="ca-ES" noProof="0"/>
              <a:t>subtítol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4"/>
          </p:nvPr>
        </p:nvSpPr>
        <p:spPr>
          <a:xfrm>
            <a:off x="323886" y="2067680"/>
            <a:ext cx="2663825" cy="2069910"/>
          </a:xfrm>
          <a:prstGeom prst="rect">
            <a:avLst/>
          </a:prstGeom>
        </p:spPr>
        <p:txBody>
          <a:bodyPr lIns="91386" tIns="45693" rIns="91386" bIns="45693"/>
          <a:lstStyle/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8" name="4 Marcador de texto"/>
          <p:cNvSpPr>
            <a:spLocks noGrp="1"/>
          </p:cNvSpPr>
          <p:nvPr>
            <p:ph type="body" sz="quarter" idx="15"/>
          </p:nvPr>
        </p:nvSpPr>
        <p:spPr>
          <a:xfrm>
            <a:off x="3096051" y="2067680"/>
            <a:ext cx="2663825" cy="2069910"/>
          </a:xfrm>
          <a:prstGeom prst="rect">
            <a:avLst/>
          </a:prstGeom>
        </p:spPr>
        <p:txBody>
          <a:bodyPr lIns="91386" tIns="45693" rIns="91386" bIns="45693"/>
          <a:lstStyle/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9" name="4 Marcador de texto"/>
          <p:cNvSpPr>
            <a:spLocks noGrp="1"/>
          </p:cNvSpPr>
          <p:nvPr>
            <p:ph type="body" sz="quarter" idx="16"/>
          </p:nvPr>
        </p:nvSpPr>
        <p:spPr>
          <a:xfrm>
            <a:off x="5868216" y="2067680"/>
            <a:ext cx="2663825" cy="2069910"/>
          </a:xfrm>
          <a:prstGeom prst="rect">
            <a:avLst/>
          </a:prstGeom>
        </p:spPr>
        <p:txBody>
          <a:bodyPr lIns="91386" tIns="45693" rIns="91386" bIns="45693"/>
          <a:lstStyle/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7" name="6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1331762" y="1131561"/>
            <a:ext cx="648000" cy="503237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sz="600"/>
            </a:lvl1pPr>
          </a:lstStyle>
          <a:p>
            <a:endParaRPr lang="ca-ES" noProof="0"/>
          </a:p>
        </p:txBody>
      </p:sp>
      <p:sp>
        <p:nvSpPr>
          <p:cNvPr id="12" name="6 Marcador de posición de imagen"/>
          <p:cNvSpPr>
            <a:spLocks noGrp="1"/>
          </p:cNvSpPr>
          <p:nvPr>
            <p:ph type="pic" sz="quarter" idx="18"/>
          </p:nvPr>
        </p:nvSpPr>
        <p:spPr>
          <a:xfrm>
            <a:off x="6876092" y="1131561"/>
            <a:ext cx="648000" cy="503237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sz="600"/>
            </a:lvl1pPr>
          </a:lstStyle>
          <a:p>
            <a:endParaRPr lang="ca-ES" noProof="0"/>
          </a:p>
        </p:txBody>
      </p:sp>
      <p:sp>
        <p:nvSpPr>
          <p:cNvPr id="13" name="6 Marcador de posición de imagen"/>
          <p:cNvSpPr>
            <a:spLocks noGrp="1"/>
          </p:cNvSpPr>
          <p:nvPr>
            <p:ph type="pic" sz="quarter" idx="19"/>
          </p:nvPr>
        </p:nvSpPr>
        <p:spPr>
          <a:xfrm>
            <a:off x="4103927" y="1131561"/>
            <a:ext cx="648000" cy="503237"/>
          </a:xfrm>
          <a:prstGeom prst="rect">
            <a:avLst/>
          </a:prstGeom>
        </p:spPr>
        <p:txBody>
          <a:bodyPr lIns="91386" tIns="45693" rIns="91386" bIns="45693"/>
          <a:lstStyle>
            <a:lvl1pPr>
              <a:defRPr sz="600"/>
            </a:lvl1pPr>
          </a:lstStyle>
          <a:p>
            <a:endParaRPr lang="ca-ES" noProof="0"/>
          </a:p>
        </p:txBody>
      </p:sp>
      <p:sp>
        <p:nvSpPr>
          <p:cNvPr id="14" name="4 Marcador de texto"/>
          <p:cNvSpPr>
            <a:spLocks noGrp="1"/>
          </p:cNvSpPr>
          <p:nvPr>
            <p:ph type="body" sz="quarter" idx="20"/>
          </p:nvPr>
        </p:nvSpPr>
        <p:spPr>
          <a:xfrm>
            <a:off x="323444" y="1726021"/>
            <a:ext cx="2663825" cy="269660"/>
          </a:xfrm>
          <a:prstGeom prst="rect">
            <a:avLst/>
          </a:prstGeom>
        </p:spPr>
        <p:txBody>
          <a:bodyPr lIns="91386" tIns="45693" rIns="91386" bIns="45693"/>
          <a:lstStyle>
            <a:lvl1pPr algn="ctr">
              <a:defRPr b="1">
                <a:solidFill>
                  <a:srgbClr val="E40613"/>
                </a:solidFill>
              </a:defRPr>
            </a:lvl1pPr>
          </a:lstStyle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15" name="4 Marcador de texto"/>
          <p:cNvSpPr>
            <a:spLocks noGrp="1"/>
          </p:cNvSpPr>
          <p:nvPr>
            <p:ph type="body" sz="quarter" idx="21"/>
          </p:nvPr>
        </p:nvSpPr>
        <p:spPr>
          <a:xfrm>
            <a:off x="3095611" y="1726021"/>
            <a:ext cx="2663825" cy="269660"/>
          </a:xfrm>
          <a:prstGeom prst="rect">
            <a:avLst/>
          </a:prstGeom>
        </p:spPr>
        <p:txBody>
          <a:bodyPr lIns="91386" tIns="45693" rIns="91386" bIns="45693"/>
          <a:lstStyle>
            <a:lvl1pPr algn="ctr">
              <a:defRPr b="1">
                <a:solidFill>
                  <a:srgbClr val="E40613"/>
                </a:solidFill>
              </a:defRPr>
            </a:lvl1pPr>
          </a:lstStyle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  <p:sp>
        <p:nvSpPr>
          <p:cNvPr id="17" name="4 Marcador de texto"/>
          <p:cNvSpPr>
            <a:spLocks noGrp="1"/>
          </p:cNvSpPr>
          <p:nvPr>
            <p:ph type="body" sz="quarter" idx="22"/>
          </p:nvPr>
        </p:nvSpPr>
        <p:spPr>
          <a:xfrm>
            <a:off x="5867776" y="1726021"/>
            <a:ext cx="2663825" cy="269660"/>
          </a:xfrm>
          <a:prstGeom prst="rect">
            <a:avLst/>
          </a:prstGeom>
        </p:spPr>
        <p:txBody>
          <a:bodyPr lIns="91386" tIns="45693" rIns="91386" bIns="45693"/>
          <a:lstStyle>
            <a:lvl1pPr algn="ctr">
              <a:defRPr b="1">
                <a:solidFill>
                  <a:srgbClr val="E40613"/>
                </a:solidFill>
              </a:defRPr>
            </a:lvl1pPr>
          </a:lstStyle>
          <a:p>
            <a:pPr lvl="0"/>
            <a:r>
              <a:rPr lang="ca-ES" noProof="0" err="1"/>
              <a:t>Haga</a:t>
            </a:r>
            <a:r>
              <a:rPr lang="ca-ES" noProof="0"/>
              <a:t> clic para modificar el estilo de </a:t>
            </a:r>
            <a:r>
              <a:rPr lang="ca-ES" noProof="0" err="1"/>
              <a:t>texto</a:t>
            </a:r>
            <a:r>
              <a:rPr lang="ca-ES" noProof="0"/>
              <a:t> del </a:t>
            </a:r>
            <a:r>
              <a:rPr lang="ca-ES" noProof="0" err="1"/>
              <a:t>patrón</a:t>
            </a:r>
            <a:endParaRPr lang="ca-ES" noProof="0"/>
          </a:p>
        </p:txBody>
      </p:sp>
    </p:spTree>
    <p:extLst>
      <p:ext uri="{BB962C8B-B14F-4D97-AF65-F5344CB8AC3E}">
        <p14:creationId xmlns:p14="http://schemas.microsoft.com/office/powerpoint/2010/main" val="2558046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92E6-85E5-4E82-B361-B962A7D09744}" type="slidenum">
              <a:rPr lang="ca-ES" smtClean="0"/>
              <a:t>‹#›</a:t>
            </a:fld>
            <a:endParaRPr lang="ca-ES"/>
          </a:p>
        </p:txBody>
      </p:sp>
      <p:sp>
        <p:nvSpPr>
          <p:cNvPr id="11" name="10 Título"/>
          <p:cNvSpPr>
            <a:spLocks noGrp="1"/>
          </p:cNvSpPr>
          <p:nvPr>
            <p:ph type="title" hasCustomPrompt="1"/>
          </p:nvPr>
        </p:nvSpPr>
        <p:spPr>
          <a:xfrm>
            <a:off x="683584" y="303470"/>
            <a:ext cx="8279886" cy="252000"/>
          </a:xfr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títol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683454" y="555472"/>
            <a:ext cx="8281036" cy="215900"/>
          </a:xfrm>
          <a:prstGeom prst="rect">
            <a:avLst/>
          </a:prstGeom>
        </p:spPr>
        <p:txBody>
          <a:bodyPr lIns="91386" tIns="45693" rIns="91386" bIns="45693" anchor="ctr"/>
          <a:lstStyle>
            <a:lvl1pPr>
              <a:defRPr b="1"/>
            </a:lvl1pPr>
          </a:lstStyle>
          <a:p>
            <a:pPr lvl="0"/>
            <a:r>
              <a:rPr lang="ca-ES" noProof="0"/>
              <a:t>subtítol</a:t>
            </a:r>
          </a:p>
        </p:txBody>
      </p:sp>
      <p:sp>
        <p:nvSpPr>
          <p:cNvPr id="9" name="8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323851" y="1203331"/>
            <a:ext cx="8496740" cy="3024188"/>
          </a:xfrm>
          <a:prstGeom prst="rect">
            <a:avLst/>
          </a:prstGeom>
        </p:spPr>
        <p:txBody>
          <a:bodyPr lIns="91386" tIns="45693" rIns="91386" bIns="45693"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6600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62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61.xml"/><Relationship Id="rId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38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37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5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4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53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745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  <p:sldLayoutId id="2147483677" r:id="rId4"/>
  </p:sldLayoutIdLst>
  <p:hf hdr="0" ftr="0" dt="0"/>
  <p:txStyles>
    <p:titleStyle>
      <a:lvl1pPr algn="ctr" defTabSz="91379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59" indent="-342659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63" indent="-285561" algn="l" defTabSz="9137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31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20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22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99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02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92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81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8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93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82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84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61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39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40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30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2501" y="4639500"/>
            <a:ext cx="514300" cy="504000"/>
          </a:xfrm>
          <a:prstGeom prst="rect">
            <a:avLst/>
          </a:prstGeom>
        </p:spPr>
        <p:txBody>
          <a:bodyPr vert="horz" lIns="91386" tIns="45693" rIns="91386" bIns="4569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84001" y="405010"/>
            <a:ext cx="8055836" cy="251972"/>
          </a:xfrm>
          <a:prstGeom prst="rect">
            <a:avLst/>
          </a:prstGeom>
        </p:spPr>
        <p:txBody>
          <a:bodyPr vert="horz" lIns="91386" tIns="45693" rIns="91386" bIns="45693" rtlCol="0" anchor="ctr">
            <a:noAutofit/>
          </a:bodyPr>
          <a:lstStyle/>
          <a:p>
            <a:r>
              <a:rPr lang="es-ES" err="1"/>
              <a:t>títol</a:t>
            </a:r>
            <a:endParaRPr lang="ca-ES"/>
          </a:p>
        </p:txBody>
      </p:sp>
      <p:grpSp>
        <p:nvGrpSpPr>
          <p:cNvPr id="8" name="7 Grupo"/>
          <p:cNvGrpSpPr/>
          <p:nvPr userDrawn="1"/>
        </p:nvGrpSpPr>
        <p:grpSpPr>
          <a:xfrm>
            <a:off x="8402128" y="343378"/>
            <a:ext cx="569345" cy="375236"/>
            <a:chOff x="8043730" y="4325207"/>
            <a:chExt cx="790757" cy="694883"/>
          </a:xfrm>
        </p:grpSpPr>
        <p:pic>
          <p:nvPicPr>
            <p:cNvPr id="11" name="Picture 28" descr=" metro.jpg                                                      0001C56DEMMA                           ABA78158: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730" y="4325207"/>
              <a:ext cx="704850" cy="550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3" descr=" logo3.jpg                                                      0001C56DEMMA                           ABA78158: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953"/>
            <a:stretch/>
          </p:blipFill>
          <p:spPr bwMode="auto">
            <a:xfrm>
              <a:off x="8532550" y="4802463"/>
              <a:ext cx="301937" cy="217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7" name="6 Conector recto"/>
          <p:cNvCxnSpPr/>
          <p:nvPr userDrawn="1"/>
        </p:nvCxnSpPr>
        <p:spPr>
          <a:xfrm>
            <a:off x="611560" y="357504"/>
            <a:ext cx="0" cy="405000"/>
          </a:xfrm>
          <a:prstGeom prst="line">
            <a:avLst/>
          </a:prstGeom>
          <a:ln w="38100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49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4" r:id="rId4"/>
    <p:sldLayoutId id="2147483789" r:id="rId5"/>
    <p:sldLayoutId id="2147483785" r:id="rId6"/>
    <p:sldLayoutId id="2147483792" r:id="rId7"/>
    <p:sldLayoutId id="2147483790" r:id="rId8"/>
  </p:sldLayoutIdLst>
  <p:hf hdr="0" ftr="0" dt="0"/>
  <p:txStyles>
    <p:titleStyle>
      <a:lvl1pPr algn="l" defTabSz="913793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3793" rtl="0" eaLnBrk="1" latinLnBrk="0" hangingPunct="1">
        <a:spcBef>
          <a:spcPct val="20000"/>
        </a:spcBef>
        <a:buFont typeface="Arial" panose="020B0604020202020204" pitchFamily="34" charset="0"/>
        <a:buNone/>
        <a:defRPr sz="1300" kern="1200">
          <a:solidFill>
            <a:srgbClr val="898989"/>
          </a:solidFill>
          <a:latin typeface="+mn-lt"/>
          <a:ea typeface="+mn-ea"/>
          <a:cs typeface="+mn-cs"/>
        </a:defRPr>
      </a:lvl1pPr>
      <a:lvl2pPr marL="742463" indent="-285561" algn="l" defTabSz="9137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31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20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22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99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02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92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81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8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93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82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84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61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39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40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30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2501" y="4639500"/>
            <a:ext cx="514300" cy="504000"/>
          </a:xfrm>
          <a:prstGeom prst="rect">
            <a:avLst/>
          </a:prstGeom>
        </p:spPr>
        <p:txBody>
          <a:bodyPr vert="horz" lIns="91386" tIns="45693" rIns="91386" bIns="4569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A92E6-85E5-4E82-B361-B962A7D09744}" type="slidenum">
              <a:rPr lang="ca-ES" smtClean="0"/>
              <a:t>‹#›</a:t>
            </a:fld>
            <a:endParaRPr lang="ca-E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84001" y="405010"/>
            <a:ext cx="8055836" cy="251972"/>
          </a:xfrm>
          <a:prstGeom prst="rect">
            <a:avLst/>
          </a:prstGeom>
        </p:spPr>
        <p:txBody>
          <a:bodyPr vert="horz" lIns="91386" tIns="45693" rIns="91386" bIns="45693" rtlCol="0" anchor="ctr">
            <a:noAutofit/>
          </a:bodyPr>
          <a:lstStyle/>
          <a:p>
            <a:r>
              <a:rPr lang="es-ES" err="1"/>
              <a:t>títol</a:t>
            </a:r>
            <a:endParaRPr lang="ca-ES"/>
          </a:p>
        </p:txBody>
      </p:sp>
      <p:grpSp>
        <p:nvGrpSpPr>
          <p:cNvPr id="8" name="7 Grupo"/>
          <p:cNvGrpSpPr/>
          <p:nvPr userDrawn="1"/>
        </p:nvGrpSpPr>
        <p:grpSpPr>
          <a:xfrm>
            <a:off x="102798" y="4658441"/>
            <a:ext cx="569345" cy="375236"/>
            <a:chOff x="8043730" y="4325207"/>
            <a:chExt cx="790757" cy="694883"/>
          </a:xfrm>
        </p:grpSpPr>
        <p:pic>
          <p:nvPicPr>
            <p:cNvPr id="11" name="Picture 28" descr=" metro.jpg                                                      0001C56DEMMA                           ABA78158: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730" y="4325207"/>
              <a:ext cx="704850" cy="550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3" descr=" logo3.jpg                                                      0001C56DEMMA                           ABA78158: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953"/>
            <a:stretch/>
          </p:blipFill>
          <p:spPr bwMode="auto">
            <a:xfrm>
              <a:off x="8532550" y="4802463"/>
              <a:ext cx="301937" cy="217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7" name="6 Conector recto"/>
          <p:cNvCxnSpPr/>
          <p:nvPr userDrawn="1"/>
        </p:nvCxnSpPr>
        <p:spPr>
          <a:xfrm>
            <a:off x="611560" y="357504"/>
            <a:ext cx="0" cy="405000"/>
          </a:xfrm>
          <a:prstGeom prst="line">
            <a:avLst/>
          </a:prstGeom>
          <a:ln w="38100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30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87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1" r:id="rId8"/>
  </p:sldLayoutIdLst>
  <p:hf hdr="0" ftr="0" dt="0"/>
  <p:txStyles>
    <p:titleStyle>
      <a:lvl1pPr algn="l" defTabSz="913793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3793" rtl="0" eaLnBrk="1" latinLnBrk="0" hangingPunct="1">
        <a:spcBef>
          <a:spcPct val="20000"/>
        </a:spcBef>
        <a:buFont typeface="Arial" panose="020B0604020202020204" pitchFamily="34" charset="0"/>
        <a:buNone/>
        <a:defRPr sz="1300" kern="1200">
          <a:solidFill>
            <a:srgbClr val="898989"/>
          </a:solidFill>
          <a:latin typeface="+mn-lt"/>
          <a:ea typeface="+mn-ea"/>
          <a:cs typeface="+mn-cs"/>
        </a:defRPr>
      </a:lvl1pPr>
      <a:lvl2pPr marL="742463" indent="-285561" algn="l" defTabSz="9137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31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20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22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99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02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92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81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8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93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82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84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61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39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40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30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2501" y="4516020"/>
            <a:ext cx="514300" cy="504000"/>
          </a:xfrm>
          <a:prstGeom prst="rect">
            <a:avLst/>
          </a:prstGeom>
        </p:spPr>
        <p:txBody>
          <a:bodyPr vert="horz" lIns="91386" tIns="45693" rIns="91386" bIns="4569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A92E6-85E5-4E82-B361-B962A7D09744}" type="slidenum">
              <a:rPr lang="ca-ES" smtClean="0"/>
              <a:t>‹#›</a:t>
            </a:fld>
            <a:endParaRPr lang="ca-ES"/>
          </a:p>
        </p:txBody>
      </p:sp>
      <p:grpSp>
        <p:nvGrpSpPr>
          <p:cNvPr id="8" name="7 Grupo"/>
          <p:cNvGrpSpPr/>
          <p:nvPr userDrawn="1"/>
        </p:nvGrpSpPr>
        <p:grpSpPr>
          <a:xfrm>
            <a:off x="102768" y="4502991"/>
            <a:ext cx="749673" cy="537259"/>
            <a:chOff x="8043730" y="4325207"/>
            <a:chExt cx="790757" cy="694883"/>
          </a:xfrm>
        </p:grpSpPr>
        <p:pic>
          <p:nvPicPr>
            <p:cNvPr id="11" name="Picture 28" descr=" metro.jpg                                                      0001C56DEMMA                           ABA78158: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730" y="4325207"/>
              <a:ext cx="704850" cy="550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3" descr=" logo3.jpg                                                      0001C56DEMMA                           ABA78158: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953"/>
            <a:stretch/>
          </p:blipFill>
          <p:spPr bwMode="auto">
            <a:xfrm>
              <a:off x="8532550" y="4802463"/>
              <a:ext cx="301937" cy="217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923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l" defTabSz="913793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3793" rtl="0" eaLnBrk="1" latinLnBrk="0" hangingPunct="1">
        <a:spcBef>
          <a:spcPct val="20000"/>
        </a:spcBef>
        <a:buFont typeface="Arial" panose="020B0604020202020204" pitchFamily="34" charset="0"/>
        <a:buNone/>
        <a:defRPr sz="1300" kern="1200">
          <a:solidFill>
            <a:srgbClr val="898989"/>
          </a:solidFill>
          <a:latin typeface="+mn-lt"/>
          <a:ea typeface="+mn-ea"/>
          <a:cs typeface="+mn-cs"/>
        </a:defRPr>
      </a:lvl1pPr>
      <a:lvl2pPr marL="742463" indent="-285561" algn="l" defTabSz="9137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31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20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22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99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02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92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81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8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93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82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84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61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39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40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30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2501" y="4639500"/>
            <a:ext cx="514300" cy="504000"/>
          </a:xfrm>
          <a:prstGeom prst="rect">
            <a:avLst/>
          </a:prstGeom>
        </p:spPr>
        <p:txBody>
          <a:bodyPr vert="horz" lIns="91386" tIns="45693" rIns="91386" bIns="4569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3 Conector recto"/>
          <p:cNvCxnSpPr/>
          <p:nvPr userDrawn="1"/>
        </p:nvCxnSpPr>
        <p:spPr>
          <a:xfrm>
            <a:off x="323528" y="267494"/>
            <a:ext cx="0" cy="504000"/>
          </a:xfrm>
          <a:prstGeom prst="line">
            <a:avLst/>
          </a:prstGeom>
          <a:ln w="28575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95420" y="303470"/>
            <a:ext cx="8208000" cy="252000"/>
          </a:xfrm>
          <a:prstGeom prst="rect">
            <a:avLst/>
          </a:prstGeom>
        </p:spPr>
        <p:txBody>
          <a:bodyPr vert="horz" lIns="91386" tIns="45693" rIns="91386" bIns="45693" rtlCol="0" anchor="ctr">
            <a:noAutofit/>
          </a:bodyPr>
          <a:lstStyle/>
          <a:p>
            <a:r>
              <a:rPr lang="es-ES" err="1"/>
              <a:t>títol</a:t>
            </a:r>
            <a:endParaRPr lang="ca-ES"/>
          </a:p>
        </p:txBody>
      </p:sp>
      <p:grpSp>
        <p:nvGrpSpPr>
          <p:cNvPr id="8" name="7 Grupo"/>
          <p:cNvGrpSpPr/>
          <p:nvPr userDrawn="1"/>
        </p:nvGrpSpPr>
        <p:grpSpPr>
          <a:xfrm>
            <a:off x="102798" y="4658441"/>
            <a:ext cx="569345" cy="375236"/>
            <a:chOff x="8043730" y="4325207"/>
            <a:chExt cx="790757" cy="694883"/>
          </a:xfrm>
        </p:grpSpPr>
        <p:pic>
          <p:nvPicPr>
            <p:cNvPr id="11" name="Picture 28" descr=" metro.jpg                                                      0001C56DEMMA                           ABA78158: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730" y="4325207"/>
              <a:ext cx="704850" cy="550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3" descr=" logo3.jpg                                                      0001C56DEMMA                           ABA78158: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953"/>
            <a:stretch/>
          </p:blipFill>
          <p:spPr bwMode="auto">
            <a:xfrm>
              <a:off x="8532550" y="4802463"/>
              <a:ext cx="301937" cy="217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7837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6" r:id="rId7"/>
  </p:sldLayoutIdLst>
  <p:hf hdr="0" ftr="0" dt="0"/>
  <p:txStyles>
    <p:titleStyle>
      <a:lvl1pPr algn="l" defTabSz="913793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3793" rtl="0" eaLnBrk="1" latinLnBrk="0" hangingPunct="1">
        <a:spcBef>
          <a:spcPct val="20000"/>
        </a:spcBef>
        <a:buFont typeface="Arial" panose="020B0604020202020204" pitchFamily="34" charset="0"/>
        <a:buNone/>
        <a:defRPr sz="1300" kern="1200">
          <a:solidFill>
            <a:srgbClr val="898989"/>
          </a:solidFill>
          <a:latin typeface="+mn-lt"/>
          <a:ea typeface="+mn-ea"/>
          <a:cs typeface="+mn-cs"/>
        </a:defRPr>
      </a:lvl1pPr>
      <a:lvl2pPr marL="742463" indent="-285561" algn="l" defTabSz="9137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31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20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22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99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02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92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81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8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93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82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84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61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39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40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30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2501" y="4516020"/>
            <a:ext cx="514300" cy="504000"/>
          </a:xfrm>
          <a:prstGeom prst="rect">
            <a:avLst/>
          </a:prstGeom>
        </p:spPr>
        <p:txBody>
          <a:bodyPr vert="horz" lIns="91386" tIns="45693" rIns="91386" bIns="4569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6 Grupo"/>
          <p:cNvGrpSpPr/>
          <p:nvPr userDrawn="1"/>
        </p:nvGrpSpPr>
        <p:grpSpPr>
          <a:xfrm>
            <a:off x="102798" y="4658441"/>
            <a:ext cx="569345" cy="375236"/>
            <a:chOff x="8043730" y="4325207"/>
            <a:chExt cx="790757" cy="694883"/>
          </a:xfrm>
        </p:grpSpPr>
        <p:pic>
          <p:nvPicPr>
            <p:cNvPr id="9" name="Picture 28" descr=" metro.jpg                                                      0001C56DEMMA                           ABA78158: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730" y="4325207"/>
              <a:ext cx="704850" cy="550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3" descr=" logo3.jpg                                                      0001C56DEMMA                           ABA78158: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953"/>
            <a:stretch/>
          </p:blipFill>
          <p:spPr bwMode="auto">
            <a:xfrm>
              <a:off x="8532550" y="4802463"/>
              <a:ext cx="301937" cy="217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424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 ftr="0" dt="0"/>
  <p:txStyles>
    <p:titleStyle>
      <a:lvl1pPr algn="l" defTabSz="913793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3793" rtl="0" eaLnBrk="1" latinLnBrk="0" hangingPunct="1">
        <a:spcBef>
          <a:spcPct val="20000"/>
        </a:spcBef>
        <a:buFont typeface="Arial" panose="020B0604020202020204" pitchFamily="34" charset="0"/>
        <a:buNone/>
        <a:defRPr sz="1300" kern="1200">
          <a:solidFill>
            <a:srgbClr val="898989"/>
          </a:solidFill>
          <a:latin typeface="+mn-lt"/>
          <a:ea typeface="+mn-ea"/>
          <a:cs typeface="+mn-cs"/>
        </a:defRPr>
      </a:lvl1pPr>
      <a:lvl2pPr marL="742463" indent="-285561" algn="l" defTabSz="9137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31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20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22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99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02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92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81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8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93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82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84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61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39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40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30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2501" y="4639500"/>
            <a:ext cx="514300" cy="504000"/>
          </a:xfrm>
          <a:prstGeom prst="rect">
            <a:avLst/>
          </a:prstGeom>
        </p:spPr>
        <p:txBody>
          <a:bodyPr vert="horz" lIns="91386" tIns="45693" rIns="91386" bIns="4569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84001" y="405010"/>
            <a:ext cx="8055836" cy="251972"/>
          </a:xfrm>
          <a:prstGeom prst="rect">
            <a:avLst/>
          </a:prstGeom>
        </p:spPr>
        <p:txBody>
          <a:bodyPr vert="horz" lIns="91386" tIns="45693" rIns="91386" bIns="45693" rtlCol="0" anchor="ctr">
            <a:noAutofit/>
          </a:bodyPr>
          <a:lstStyle/>
          <a:p>
            <a:r>
              <a:rPr lang="es-ES" err="1"/>
              <a:t>títol</a:t>
            </a:r>
            <a:endParaRPr lang="ca-ES"/>
          </a:p>
        </p:txBody>
      </p:sp>
      <p:grpSp>
        <p:nvGrpSpPr>
          <p:cNvPr id="8" name="7 Grupo"/>
          <p:cNvGrpSpPr/>
          <p:nvPr userDrawn="1"/>
        </p:nvGrpSpPr>
        <p:grpSpPr>
          <a:xfrm>
            <a:off x="102798" y="4658441"/>
            <a:ext cx="569345" cy="375236"/>
            <a:chOff x="8043730" y="4325207"/>
            <a:chExt cx="790757" cy="694883"/>
          </a:xfrm>
        </p:grpSpPr>
        <p:pic>
          <p:nvPicPr>
            <p:cNvPr id="11" name="Picture 28" descr=" metro.jpg                                                      0001C56DEMMA                           ABA78158: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730" y="4325207"/>
              <a:ext cx="704850" cy="550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3" descr=" logo3.jpg                                                      0001C56DEMMA                           ABA78158: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953"/>
            <a:stretch/>
          </p:blipFill>
          <p:spPr bwMode="auto">
            <a:xfrm>
              <a:off x="8532550" y="4802463"/>
              <a:ext cx="301937" cy="217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7" name="6 Conector recto"/>
          <p:cNvCxnSpPr/>
          <p:nvPr userDrawn="1"/>
        </p:nvCxnSpPr>
        <p:spPr>
          <a:xfrm>
            <a:off x="611560" y="357504"/>
            <a:ext cx="0" cy="405000"/>
          </a:xfrm>
          <a:prstGeom prst="line">
            <a:avLst/>
          </a:prstGeom>
          <a:ln w="38100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081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hf hdr="0" ftr="0" dt="0"/>
  <p:txStyles>
    <p:titleStyle>
      <a:lvl1pPr algn="l" defTabSz="913793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3793" rtl="0" eaLnBrk="1" latinLnBrk="0" hangingPunct="1">
        <a:spcBef>
          <a:spcPct val="20000"/>
        </a:spcBef>
        <a:buFont typeface="Arial" panose="020B0604020202020204" pitchFamily="34" charset="0"/>
        <a:buNone/>
        <a:defRPr sz="1300" kern="1200">
          <a:solidFill>
            <a:srgbClr val="898989"/>
          </a:solidFill>
          <a:latin typeface="+mn-lt"/>
          <a:ea typeface="+mn-ea"/>
          <a:cs typeface="+mn-cs"/>
        </a:defRPr>
      </a:lvl1pPr>
      <a:lvl2pPr marL="742463" indent="-285561" algn="l" defTabSz="9137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31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20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22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99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02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92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81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8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93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82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84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61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39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40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30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2501" y="4639500"/>
            <a:ext cx="514300" cy="504000"/>
          </a:xfrm>
          <a:prstGeom prst="rect">
            <a:avLst/>
          </a:prstGeom>
        </p:spPr>
        <p:txBody>
          <a:bodyPr vert="horz" lIns="91386" tIns="45693" rIns="91386" bIns="4569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84001" y="405010"/>
            <a:ext cx="8055836" cy="251972"/>
          </a:xfrm>
          <a:prstGeom prst="rect">
            <a:avLst/>
          </a:prstGeom>
        </p:spPr>
        <p:txBody>
          <a:bodyPr vert="horz" lIns="91386" tIns="45693" rIns="91386" bIns="45693" rtlCol="0" anchor="ctr">
            <a:noAutofit/>
          </a:bodyPr>
          <a:lstStyle/>
          <a:p>
            <a:r>
              <a:rPr lang="es-ES" err="1"/>
              <a:t>títol</a:t>
            </a:r>
            <a:endParaRPr lang="ca-ES"/>
          </a:p>
        </p:txBody>
      </p:sp>
      <p:grpSp>
        <p:nvGrpSpPr>
          <p:cNvPr id="8" name="7 Grupo"/>
          <p:cNvGrpSpPr/>
          <p:nvPr userDrawn="1"/>
        </p:nvGrpSpPr>
        <p:grpSpPr>
          <a:xfrm>
            <a:off x="102798" y="4658441"/>
            <a:ext cx="569345" cy="375236"/>
            <a:chOff x="8043730" y="4325207"/>
            <a:chExt cx="790757" cy="694883"/>
          </a:xfrm>
        </p:grpSpPr>
        <p:pic>
          <p:nvPicPr>
            <p:cNvPr id="11" name="Picture 28" descr=" metro.jpg                                                      0001C56DEMMA                           ABA78158: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730" y="4325207"/>
              <a:ext cx="704850" cy="550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3" descr=" logo3.jpg                                                      0001C56DEMMA                           ABA78158: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953"/>
            <a:stretch/>
          </p:blipFill>
          <p:spPr bwMode="auto">
            <a:xfrm>
              <a:off x="8532550" y="4802463"/>
              <a:ext cx="301937" cy="217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7" name="6 Conector recto"/>
          <p:cNvCxnSpPr/>
          <p:nvPr userDrawn="1"/>
        </p:nvCxnSpPr>
        <p:spPr>
          <a:xfrm>
            <a:off x="611560" y="357504"/>
            <a:ext cx="0" cy="405000"/>
          </a:xfrm>
          <a:prstGeom prst="line">
            <a:avLst/>
          </a:prstGeom>
          <a:ln w="38100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1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1" r:id="rId8"/>
  </p:sldLayoutIdLst>
  <p:hf hdr="0" ftr="0" dt="0"/>
  <p:txStyles>
    <p:titleStyle>
      <a:lvl1pPr algn="l" defTabSz="913793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3793" rtl="0" eaLnBrk="1" latinLnBrk="0" hangingPunct="1">
        <a:spcBef>
          <a:spcPct val="20000"/>
        </a:spcBef>
        <a:buFont typeface="Arial" panose="020B0604020202020204" pitchFamily="34" charset="0"/>
        <a:buNone/>
        <a:defRPr sz="1300" kern="1200">
          <a:solidFill>
            <a:srgbClr val="898989"/>
          </a:solidFill>
          <a:latin typeface="+mn-lt"/>
          <a:ea typeface="+mn-ea"/>
          <a:cs typeface="+mn-cs"/>
        </a:defRPr>
      </a:lvl1pPr>
      <a:lvl2pPr marL="742463" indent="-285561" algn="l" defTabSz="9137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31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20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22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99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02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92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81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8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93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82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84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61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39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40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30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2501" y="4639500"/>
            <a:ext cx="514300" cy="50400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84001" y="405006"/>
            <a:ext cx="8055836" cy="2519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s-ES" err="1"/>
              <a:t>títol</a:t>
            </a:r>
            <a:endParaRPr lang="ca-ES"/>
          </a:p>
        </p:txBody>
      </p:sp>
      <p:grpSp>
        <p:nvGrpSpPr>
          <p:cNvPr id="8" name="7 Grupo"/>
          <p:cNvGrpSpPr/>
          <p:nvPr userDrawn="1"/>
        </p:nvGrpSpPr>
        <p:grpSpPr>
          <a:xfrm>
            <a:off x="89121" y="4658438"/>
            <a:ext cx="569345" cy="375236"/>
            <a:chOff x="8043730" y="4325207"/>
            <a:chExt cx="790757" cy="694883"/>
          </a:xfrm>
        </p:grpSpPr>
        <p:pic>
          <p:nvPicPr>
            <p:cNvPr id="11" name="Picture 28" descr=" metro.jpg                                                      0001C56DEMMA                           ABA78158: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730" y="4325207"/>
              <a:ext cx="704850" cy="550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3" descr=" logo3.jpg                                                      0001C56DEMMA                           ABA78158: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953"/>
            <a:stretch/>
          </p:blipFill>
          <p:spPr bwMode="auto">
            <a:xfrm>
              <a:off x="8532550" y="4802463"/>
              <a:ext cx="301937" cy="217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7" name="6 Conector recto"/>
          <p:cNvCxnSpPr/>
          <p:nvPr userDrawn="1"/>
        </p:nvCxnSpPr>
        <p:spPr>
          <a:xfrm>
            <a:off x="611560" y="357504"/>
            <a:ext cx="0" cy="405000"/>
          </a:xfrm>
          <a:prstGeom prst="line">
            <a:avLst/>
          </a:prstGeom>
          <a:ln w="38100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94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2" r:id="rId8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1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ct val="20000"/>
        </a:spcBef>
        <a:buFont typeface="Arial" panose="020B0604020202020204" pitchFamily="34" charset="0"/>
        <a:buNone/>
        <a:defRPr sz="1000" kern="1200">
          <a:solidFill>
            <a:srgbClr val="898989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2501" y="4639500"/>
            <a:ext cx="514300" cy="504000"/>
          </a:xfrm>
          <a:prstGeom prst="rect">
            <a:avLst/>
          </a:prstGeom>
        </p:spPr>
        <p:txBody>
          <a:bodyPr vert="horz" lIns="91386" tIns="45693" rIns="91386" bIns="4569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A92E6-85E5-4E82-B361-B962A7D09744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84001" y="405010"/>
            <a:ext cx="8055836" cy="251972"/>
          </a:xfrm>
          <a:prstGeom prst="rect">
            <a:avLst/>
          </a:prstGeom>
        </p:spPr>
        <p:txBody>
          <a:bodyPr vert="horz" lIns="91386" tIns="45693" rIns="91386" bIns="45693" rtlCol="0" anchor="ctr">
            <a:noAutofit/>
          </a:bodyPr>
          <a:lstStyle/>
          <a:p>
            <a:r>
              <a:rPr lang="es-ES" err="1"/>
              <a:t>títol</a:t>
            </a:r>
            <a:endParaRPr lang="ca-ES"/>
          </a:p>
        </p:txBody>
      </p:sp>
      <p:grpSp>
        <p:nvGrpSpPr>
          <p:cNvPr id="8" name="7 Grupo"/>
          <p:cNvGrpSpPr/>
          <p:nvPr userDrawn="1"/>
        </p:nvGrpSpPr>
        <p:grpSpPr>
          <a:xfrm>
            <a:off x="293870" y="4644793"/>
            <a:ext cx="569345" cy="375236"/>
            <a:chOff x="8043730" y="4325207"/>
            <a:chExt cx="790757" cy="694883"/>
          </a:xfrm>
        </p:grpSpPr>
        <p:pic>
          <p:nvPicPr>
            <p:cNvPr id="11" name="Picture 28" descr=" metro.jpg                                                      0001C56DEMMA                           ABA78158: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730" y="4325207"/>
              <a:ext cx="704850" cy="550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3" descr=" logo3.jpg                                                      0001C56DEMMA                           ABA78158: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953"/>
            <a:stretch/>
          </p:blipFill>
          <p:spPr bwMode="auto">
            <a:xfrm>
              <a:off x="8532550" y="4802463"/>
              <a:ext cx="301937" cy="217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7" name="6 Conector recto"/>
          <p:cNvCxnSpPr/>
          <p:nvPr userDrawn="1"/>
        </p:nvCxnSpPr>
        <p:spPr>
          <a:xfrm>
            <a:off x="611560" y="357504"/>
            <a:ext cx="0" cy="405000"/>
          </a:xfrm>
          <a:prstGeom prst="line">
            <a:avLst/>
          </a:prstGeom>
          <a:ln w="38100">
            <a:solidFill>
              <a:srgbClr val="E4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70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</p:sldLayoutIdLst>
  <p:hf hdr="0" ftr="0" dt="0"/>
  <p:txStyles>
    <p:titleStyle>
      <a:lvl1pPr algn="l" defTabSz="913793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3793" rtl="0" eaLnBrk="1" latinLnBrk="0" hangingPunct="1">
        <a:spcBef>
          <a:spcPct val="20000"/>
        </a:spcBef>
        <a:buFont typeface="Arial" panose="020B0604020202020204" pitchFamily="34" charset="0"/>
        <a:buNone/>
        <a:defRPr sz="1300" kern="1200">
          <a:solidFill>
            <a:srgbClr val="898989"/>
          </a:solidFill>
          <a:latin typeface="+mn-lt"/>
          <a:ea typeface="+mn-ea"/>
          <a:cs typeface="+mn-cs"/>
        </a:defRPr>
      </a:lvl1pPr>
      <a:lvl2pPr marL="742463" indent="-285561" algn="l" defTabSz="9137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31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20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22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99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02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92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81" indent="-228438" algn="l" defTabSz="9137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8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93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82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84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61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39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40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30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9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9" Type="http://schemas.openxmlformats.org/officeDocument/2006/relationships/image" Target="../media/image57.png"/><Relationship Id="rId21" Type="http://schemas.openxmlformats.org/officeDocument/2006/relationships/image" Target="../media/image39.png"/><Relationship Id="rId34" Type="http://schemas.openxmlformats.org/officeDocument/2006/relationships/image" Target="../media/image52.png"/><Relationship Id="rId42" Type="http://schemas.openxmlformats.org/officeDocument/2006/relationships/image" Target="../media/image60.png"/><Relationship Id="rId47" Type="http://schemas.openxmlformats.org/officeDocument/2006/relationships/image" Target="../media/image65.png"/><Relationship Id="rId50" Type="http://schemas.openxmlformats.org/officeDocument/2006/relationships/image" Target="../media/image6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4.png"/><Relationship Id="rId29" Type="http://schemas.openxmlformats.org/officeDocument/2006/relationships/image" Target="../media/image47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32" Type="http://schemas.openxmlformats.org/officeDocument/2006/relationships/image" Target="../media/image50.png"/><Relationship Id="rId37" Type="http://schemas.openxmlformats.org/officeDocument/2006/relationships/image" Target="../media/image55.png"/><Relationship Id="rId40" Type="http://schemas.openxmlformats.org/officeDocument/2006/relationships/image" Target="../media/image58.png"/><Relationship Id="rId45" Type="http://schemas.openxmlformats.org/officeDocument/2006/relationships/image" Target="../media/image63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36" Type="http://schemas.openxmlformats.org/officeDocument/2006/relationships/image" Target="../media/image54.png"/><Relationship Id="rId49" Type="http://schemas.openxmlformats.org/officeDocument/2006/relationships/image" Target="../media/image67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31" Type="http://schemas.openxmlformats.org/officeDocument/2006/relationships/image" Target="../media/image49.png"/><Relationship Id="rId44" Type="http://schemas.openxmlformats.org/officeDocument/2006/relationships/image" Target="../media/image62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48.png"/><Relationship Id="rId35" Type="http://schemas.openxmlformats.org/officeDocument/2006/relationships/image" Target="../media/image53.png"/><Relationship Id="rId43" Type="http://schemas.openxmlformats.org/officeDocument/2006/relationships/image" Target="../media/image61.png"/><Relationship Id="rId48" Type="http://schemas.openxmlformats.org/officeDocument/2006/relationships/image" Target="../media/image66.png"/><Relationship Id="rId8" Type="http://schemas.openxmlformats.org/officeDocument/2006/relationships/image" Target="../media/image26.png"/><Relationship Id="rId51" Type="http://schemas.openxmlformats.org/officeDocument/2006/relationships/image" Target="../media/image69.png"/><Relationship Id="rId3" Type="http://schemas.openxmlformats.org/officeDocument/2006/relationships/image" Target="../media/image21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33" Type="http://schemas.openxmlformats.org/officeDocument/2006/relationships/image" Target="../media/image51.png"/><Relationship Id="rId38" Type="http://schemas.openxmlformats.org/officeDocument/2006/relationships/image" Target="../media/image56.png"/><Relationship Id="rId46" Type="http://schemas.openxmlformats.org/officeDocument/2006/relationships/image" Target="../media/image64.png"/><Relationship Id="rId20" Type="http://schemas.openxmlformats.org/officeDocument/2006/relationships/image" Target="../media/image38.png"/><Relationship Id="rId41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195671" y="1850514"/>
            <a:ext cx="6950165" cy="936130"/>
          </a:xfrm>
        </p:spPr>
        <p:txBody>
          <a:bodyPr anchor="ctr"/>
          <a:lstStyle/>
          <a:p>
            <a:r>
              <a:rPr lang="ca-ES" sz="2800">
                <a:latin typeface="Century Gothic"/>
              </a:rPr>
              <a:t>Obres de millora a Metro</a:t>
            </a:r>
            <a:endParaRPr lang="ca-ES" sz="3200">
              <a:latin typeface="Century Gothic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596574" y="4516021"/>
            <a:ext cx="3311206" cy="430833"/>
          </a:xfrm>
          <a:prstGeom prst="rect">
            <a:avLst/>
          </a:prstGeom>
          <a:noFill/>
        </p:spPr>
        <p:txBody>
          <a:bodyPr wrap="square" lIns="91386" tIns="45693" rIns="91386" bIns="45693" rtlCol="0" anchor="t">
            <a:spAutoFit/>
          </a:bodyPr>
          <a:lstStyle/>
          <a:p>
            <a:pPr marL="0" marR="0" lvl="0" indent="0" algn="r" defTabSz="9137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algn="r">
              <a:defRPr/>
            </a:pPr>
            <a:r>
              <a:rPr lang="ca-ES" sz="1100">
                <a:solidFill>
                  <a:srgbClr val="595959"/>
                </a:solidFill>
                <a:latin typeface="Century Gothic"/>
              </a:rPr>
              <a:t>Juny 2026</a:t>
            </a:r>
            <a:endParaRPr lang="ca-E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9" name="Título 4">
            <a:extLst>
              <a:ext uri="{FF2B5EF4-FFF2-40B4-BE49-F238E27FC236}">
                <a16:creationId xmlns:a16="http://schemas.microsoft.com/office/drawing/2014/main" id="{8EFB496E-EF96-AA4D-87DA-860B3FE8A597}"/>
              </a:ext>
            </a:extLst>
          </p:cNvPr>
          <p:cNvSpPr txBox="1">
            <a:spLocks/>
          </p:cNvSpPr>
          <p:nvPr/>
        </p:nvSpPr>
        <p:spPr>
          <a:xfrm>
            <a:off x="2194560" y="2590379"/>
            <a:ext cx="6133678" cy="485720"/>
          </a:xfrm>
          <a:prstGeom prst="rect">
            <a:avLst/>
          </a:prstGeom>
        </p:spPr>
        <p:txBody>
          <a:bodyPr lIns="91386" tIns="45693" rIns="91386" bIns="45693" anchor="t"/>
          <a:lstStyle>
            <a:lvl1pPr algn="l" defTabSz="9144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a-ES" sz="2000">
                <a:solidFill>
                  <a:srgbClr val="595959"/>
                </a:solidFill>
                <a:latin typeface="Century Gothic"/>
              </a:rPr>
              <a:t>Estiu 2026</a:t>
            </a:r>
            <a:endParaRPr kumimoji="0" lang="ca-ES" sz="20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85535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98330B79-2B52-491A-903C-6ECA16DF04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935" b="33898"/>
          <a:stretch/>
        </p:blipFill>
        <p:spPr>
          <a:xfrm>
            <a:off x="1107577" y="1075587"/>
            <a:ext cx="6840000" cy="1339474"/>
          </a:xfrm>
          <a:prstGeom prst="rect">
            <a:avLst/>
          </a:prstGeom>
        </p:spPr>
      </p:pic>
      <p:cxnSp>
        <p:nvCxnSpPr>
          <p:cNvPr id="22" name="Conector recto 28">
            <a:extLst>
              <a:ext uri="{FF2B5EF4-FFF2-40B4-BE49-F238E27FC236}">
                <a16:creationId xmlns:a16="http://schemas.microsoft.com/office/drawing/2014/main" id="{409BF5C2-4E5F-4DB9-A4C4-5BDC43B7BB4A}"/>
              </a:ext>
            </a:extLst>
          </p:cNvPr>
          <p:cNvCxnSpPr>
            <a:cxnSpLocks/>
          </p:cNvCxnSpPr>
          <p:nvPr/>
        </p:nvCxnSpPr>
        <p:spPr>
          <a:xfrm>
            <a:off x="1677202" y="2461152"/>
            <a:ext cx="5622894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0E6E6953-A9F2-48F8-9549-381E5EA4C977}"/>
              </a:ext>
            </a:extLst>
          </p:cNvPr>
          <p:cNvSpPr txBox="1"/>
          <p:nvPr/>
        </p:nvSpPr>
        <p:spPr>
          <a:xfrm>
            <a:off x="837706" y="356568"/>
            <a:ext cx="7389217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a-ES" sz="2000" b="1">
                <a:latin typeface="Century Gothic"/>
              </a:rPr>
              <a:t>Verdaguer: </a:t>
            </a:r>
            <a:r>
              <a:rPr lang="ca-ES">
                <a:latin typeface="Century Gothic"/>
              </a:rPr>
              <a:t>obres d'accessibilitat PMR</a:t>
            </a:r>
            <a:endParaRPr lang="ca-ES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1D55DD1-1826-4EB0-A2BF-885E9AA18382}"/>
              </a:ext>
            </a:extLst>
          </p:cNvPr>
          <p:cNvSpPr txBox="1"/>
          <p:nvPr/>
        </p:nvSpPr>
        <p:spPr>
          <a:xfrm>
            <a:off x="1139430" y="3314463"/>
            <a:ext cx="6641314" cy="10500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1000" b="1" dirty="0">
                <a:latin typeface="Century Gothic"/>
              </a:rPr>
              <a:t>Detall actuació</a:t>
            </a:r>
            <a:endParaRPr lang="en-US" sz="1000" dirty="0">
              <a:latin typeface="Century Gothic"/>
            </a:endParaRPr>
          </a:p>
          <a:p>
            <a:pPr marL="171450" indent="-17145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ca-ES" sz="1000" dirty="0">
                <a:latin typeface="Century Gothic"/>
              </a:rPr>
              <a:t>Renovació del vestíbul d'accés a l'estació de Verdaguer de L4 en el marc de les obres per adequar l'intercanviador a persones amb mobilitat reduïda. </a:t>
            </a:r>
          </a:p>
          <a:p>
            <a:pPr marL="171450" indent="-17145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ca-ES" sz="1000" dirty="0">
                <a:latin typeface="Century Gothic"/>
              </a:rPr>
              <a:t>Pressupost global de tota l’actuació per millorar l’accessibilitat: </a:t>
            </a:r>
            <a:r>
              <a:rPr lang="ca-ES" sz="1000" b="1" dirty="0">
                <a:latin typeface="Century Gothic"/>
              </a:rPr>
              <a:t>8,6 milions €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endParaRPr lang="ca-ES" sz="1000" b="1" dirty="0">
              <a:latin typeface="Century Gothic"/>
              <a:ea typeface="Calibri"/>
              <a:cs typeface="Calibri"/>
            </a:endParaRPr>
          </a:p>
        </p:txBody>
      </p:sp>
      <p:pic>
        <p:nvPicPr>
          <p:cNvPr id="39" name="Imagen 56">
            <a:extLst>
              <a:ext uri="{FF2B5EF4-FFF2-40B4-BE49-F238E27FC236}">
                <a16:creationId xmlns:a16="http://schemas.microsoft.com/office/drawing/2014/main" id="{A63F8873-F058-4904-A352-E3FF637BE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5605" y="2516179"/>
            <a:ext cx="174764" cy="194737"/>
          </a:xfrm>
          <a:prstGeom prst="rect">
            <a:avLst/>
          </a:prstGeom>
        </p:spPr>
      </p:pic>
      <p:sp>
        <p:nvSpPr>
          <p:cNvPr id="40" name="27 CuadroTexto">
            <a:extLst>
              <a:ext uri="{FF2B5EF4-FFF2-40B4-BE49-F238E27FC236}">
                <a16:creationId xmlns:a16="http://schemas.microsoft.com/office/drawing/2014/main" id="{CDFFC1F8-B828-4913-85C0-0ED2C3F5D425}"/>
              </a:ext>
            </a:extLst>
          </p:cNvPr>
          <p:cNvSpPr txBox="1"/>
          <p:nvPr/>
        </p:nvSpPr>
        <p:spPr>
          <a:xfrm>
            <a:off x="4746339" y="2563729"/>
            <a:ext cx="1379525" cy="215444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>
            <a:defPPr>
              <a:defRPr lang="es-ES"/>
            </a:defPPr>
            <a:lvl1pPr>
              <a:defRPr sz="1000">
                <a:latin typeface="Arial Narrow" panose="020B0606020202030204" pitchFamily="34" charset="0"/>
              </a:defRPr>
            </a:lvl1pPr>
          </a:lstStyle>
          <a:p>
            <a:pPr algn="ctr"/>
            <a:r>
              <a:rPr lang="ca-ES" sz="800">
                <a:solidFill>
                  <a:srgbClr val="000000"/>
                </a:solidFill>
                <a:latin typeface="Arial Narrow"/>
              </a:rPr>
              <a:t>06/07 -30/08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30" name="Imagen 56">
            <a:extLst>
              <a:ext uri="{FF2B5EF4-FFF2-40B4-BE49-F238E27FC236}">
                <a16:creationId xmlns:a16="http://schemas.microsoft.com/office/drawing/2014/main" id="{F4496A82-9A14-406D-A5F0-83308BA03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386" y="2522893"/>
            <a:ext cx="174764" cy="1947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BD46581-20D0-8947-A393-7C56B6B817CF}"/>
              </a:ext>
            </a:extLst>
          </p:cNvPr>
          <p:cNvSpPr/>
          <p:nvPr/>
        </p:nvSpPr>
        <p:spPr>
          <a:xfrm rot="-2700000">
            <a:off x="5268765" y="987784"/>
            <a:ext cx="731341" cy="170837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20">
            <a:extLst>
              <a:ext uri="{FF2B5EF4-FFF2-40B4-BE49-F238E27FC236}">
                <a16:creationId xmlns:a16="http://schemas.microsoft.com/office/drawing/2014/main" id="{363054BB-5082-13C1-9F88-DA885B92B2DF}"/>
              </a:ext>
            </a:extLst>
          </p:cNvPr>
          <p:cNvSpPr txBox="1"/>
          <p:nvPr/>
        </p:nvSpPr>
        <p:spPr>
          <a:xfrm>
            <a:off x="7301269" y="4654307"/>
            <a:ext cx="184273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ca-ES" sz="1200" b="1">
                <a:latin typeface="Century Gothic"/>
              </a:rPr>
              <a:t>Executa</a:t>
            </a:r>
            <a:r>
              <a:rPr kumimoji="0" lang="ca-E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</a:rPr>
              <a:t>:</a:t>
            </a:r>
            <a:r>
              <a:rPr lang="ca-ES" sz="1200" b="1">
                <a:latin typeface="Century Gothic"/>
              </a:rPr>
              <a:t> Generalitat</a:t>
            </a:r>
            <a:endParaRPr kumimoji="0" lang="ca-ES" sz="12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/>
            </a:endParaRPr>
          </a:p>
          <a:p>
            <a:pPr>
              <a:defRPr/>
            </a:pPr>
            <a:endParaRPr lang="ca-ES" sz="1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7" name="18 Rectángulo">
            <a:extLst>
              <a:ext uri="{FF2B5EF4-FFF2-40B4-BE49-F238E27FC236}">
                <a16:creationId xmlns:a16="http://schemas.microsoft.com/office/drawing/2014/main" id="{B76D5F4C-7FC6-F98D-C37A-9AAA967D0DB8}"/>
              </a:ext>
            </a:extLst>
          </p:cNvPr>
          <p:cNvSpPr/>
          <p:nvPr/>
        </p:nvSpPr>
        <p:spPr>
          <a:xfrm>
            <a:off x="2658971" y="2745183"/>
            <a:ext cx="1793536" cy="36420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ca-ES" sz="800" b="1" i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Durada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ca-ES" sz="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</a:rPr>
              <a:t>8 setmanes</a:t>
            </a:r>
          </a:p>
        </p:txBody>
      </p:sp>
      <p:sp>
        <p:nvSpPr>
          <p:cNvPr id="9" name="18 Rectángulo">
            <a:extLst>
              <a:ext uri="{FF2B5EF4-FFF2-40B4-BE49-F238E27FC236}">
                <a16:creationId xmlns:a16="http://schemas.microsoft.com/office/drawing/2014/main" id="{F6CF85E7-D7D3-8308-856F-B0D468FF5676}"/>
              </a:ext>
            </a:extLst>
          </p:cNvPr>
          <p:cNvSpPr/>
          <p:nvPr/>
        </p:nvSpPr>
        <p:spPr>
          <a:xfrm>
            <a:off x="4447589" y="2716250"/>
            <a:ext cx="2547908" cy="36420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ca-ES" sz="800" b="1" i="1">
                <a:latin typeface="Century Gothic"/>
              </a:rPr>
              <a:t>Afectació</a:t>
            </a:r>
          </a:p>
          <a:p>
            <a:pPr marL="0" lvl="1" algn="ctr">
              <a:spcBef>
                <a:spcPts val="100"/>
              </a:spcBef>
              <a:spcAft>
                <a:spcPts val="100"/>
              </a:spcAft>
            </a:pPr>
            <a:r>
              <a:rPr lang="ca-ES" sz="800">
                <a:latin typeface="Century Gothic"/>
              </a:rPr>
              <a:t>Els trens no s'aturen a l'estació de Verdaguer</a:t>
            </a:r>
            <a:endParaRPr lang="ca-ES"/>
          </a:p>
        </p:txBody>
      </p:sp>
      <p:cxnSp>
        <p:nvCxnSpPr>
          <p:cNvPr id="6" name="Conector recto 49">
            <a:extLst>
              <a:ext uri="{FF2B5EF4-FFF2-40B4-BE49-F238E27FC236}">
                <a16:creationId xmlns:a16="http://schemas.microsoft.com/office/drawing/2014/main" id="{998E0D8F-ABEF-96EF-165C-77BE954E4510}"/>
              </a:ext>
            </a:extLst>
          </p:cNvPr>
          <p:cNvCxnSpPr>
            <a:cxnSpLocks/>
          </p:cNvCxnSpPr>
          <p:nvPr/>
        </p:nvCxnSpPr>
        <p:spPr>
          <a:xfrm>
            <a:off x="4496709" y="2357174"/>
            <a:ext cx="0" cy="3758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660EE7E0-4B57-514E-5286-6B12122C7B19}"/>
              </a:ext>
            </a:extLst>
          </p:cNvPr>
          <p:cNvSpPr/>
          <p:nvPr/>
        </p:nvSpPr>
        <p:spPr>
          <a:xfrm>
            <a:off x="5388743" y="2422358"/>
            <a:ext cx="94704" cy="94295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7AD89E-E531-CC33-9C8F-0CE94546D85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70127" y="354465"/>
            <a:ext cx="366033" cy="40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30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1E4B504-8978-4F1C-B752-C38CCE1A1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55" y="1348399"/>
            <a:ext cx="3623396" cy="217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3717613F-0E94-48EA-A61B-BAC8FC911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74" y="1348399"/>
            <a:ext cx="4040884" cy="217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8A29BD17-B5CF-405A-AA4C-92554ECDBF3B}"/>
              </a:ext>
            </a:extLst>
          </p:cNvPr>
          <p:cNvSpPr txBox="1">
            <a:spLocks/>
          </p:cNvSpPr>
          <p:nvPr/>
        </p:nvSpPr>
        <p:spPr>
          <a:xfrm>
            <a:off x="655865" y="1000981"/>
            <a:ext cx="1529603" cy="25976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/>
          </a:bodyPr>
          <a:lstStyle>
            <a:defPPr>
              <a:defRPr lang="ca-E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900">
                <a:latin typeface="Century Gothic" panose="020B0502020202020204" pitchFamily="34" charset="0"/>
              </a:rPr>
              <a:t>ESTAT INICIAL PREVESTIBUL</a:t>
            </a:r>
            <a:endParaRPr lang="ca-ES" sz="900">
              <a:latin typeface="Century Gothic" panose="020B0502020202020204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A40FD65C-5F86-4DCC-869A-994D7B5A8F89}"/>
              </a:ext>
            </a:extLst>
          </p:cNvPr>
          <p:cNvSpPr txBox="1">
            <a:spLocks/>
          </p:cNvSpPr>
          <p:nvPr/>
        </p:nvSpPr>
        <p:spPr>
          <a:xfrm>
            <a:off x="4443350" y="976153"/>
            <a:ext cx="1379546" cy="25976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/>
          </a:bodyPr>
          <a:lstStyle>
            <a:defPPr>
              <a:defRPr lang="ca-E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900">
                <a:latin typeface="Century Gothic" panose="020B0502020202020204" pitchFamily="34" charset="0"/>
              </a:rPr>
              <a:t>ESTAT FINAL PREVETIBUL</a:t>
            </a:r>
            <a:endParaRPr lang="ca-ES" sz="900">
              <a:latin typeface="Century Gothic" panose="020B0502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09554AB-98F9-40D1-81C5-2627E57881E7}"/>
              </a:ext>
            </a:extLst>
          </p:cNvPr>
          <p:cNvSpPr txBox="1"/>
          <p:nvPr/>
        </p:nvSpPr>
        <p:spPr>
          <a:xfrm>
            <a:off x="655865" y="3715563"/>
            <a:ext cx="8321795" cy="81047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ca-E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70">
              <a:spcBef>
                <a:spcPts val="100"/>
              </a:spcBef>
              <a:spcAft>
                <a:spcPts val="100"/>
              </a:spcAft>
              <a:defRPr/>
            </a:pPr>
            <a:r>
              <a:rPr lang="ca-ES" sz="800">
                <a:solidFill>
                  <a:srgbClr val="000000"/>
                </a:solidFill>
                <a:latin typeface="Century Gothic" panose="020B0502020202020204" pitchFamily="34" charset="0"/>
              </a:rPr>
              <a:t>Les imatges representen estat inicial i final d’obra, després de l’afectació al servei de l'estiu l’estació de Verdaguer L4, disposarà:</a:t>
            </a:r>
          </a:p>
          <a:p>
            <a:pPr marL="128270" indent="-128270" defTabSz="91377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ca-ES" sz="800">
                <a:solidFill>
                  <a:srgbClr val="000000"/>
                </a:solidFill>
                <a:latin typeface="Century Gothic" panose="020B0502020202020204" pitchFamily="34" charset="0"/>
              </a:rPr>
              <a:t>Noves escales fixes d’accés a andana</a:t>
            </a:r>
          </a:p>
          <a:p>
            <a:pPr marL="128270" indent="-128270" defTabSz="91377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ca-ES" sz="800">
                <a:solidFill>
                  <a:srgbClr val="000000"/>
                </a:solidFill>
                <a:latin typeface="Century Gothic"/>
              </a:rPr>
              <a:t>Pre-vestÍbul i andanes recrescudes</a:t>
            </a:r>
          </a:p>
          <a:p>
            <a:pPr marL="128270" indent="-128270" defTabSz="91377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ca-ES" sz="800">
                <a:solidFill>
                  <a:srgbClr val="000000"/>
                </a:solidFill>
                <a:latin typeface="Century Gothic"/>
              </a:rPr>
              <a:t>Passadís d'enllaç adaptat</a:t>
            </a:r>
            <a:endParaRPr lang="ca-ES" sz="80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128270" indent="-128270" defTabSz="91377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ca-ES" sz="800">
                <a:solidFill>
                  <a:srgbClr val="000000"/>
                </a:solidFill>
                <a:latin typeface="Century Gothic"/>
              </a:rPr>
              <a:t>Les escales mecàniques i ascensors estaran operatives a final d’obra, previsió primavera 2027.</a:t>
            </a:r>
          </a:p>
        </p:txBody>
      </p:sp>
      <p:sp>
        <p:nvSpPr>
          <p:cNvPr id="3" name="CuadroTexto 33">
            <a:extLst>
              <a:ext uri="{FF2B5EF4-FFF2-40B4-BE49-F238E27FC236}">
                <a16:creationId xmlns:a16="http://schemas.microsoft.com/office/drawing/2014/main" id="{D2686B03-A785-2366-8E17-74CDFFA63A93}"/>
              </a:ext>
            </a:extLst>
          </p:cNvPr>
          <p:cNvSpPr txBox="1"/>
          <p:nvPr/>
        </p:nvSpPr>
        <p:spPr>
          <a:xfrm>
            <a:off x="878528" y="295336"/>
            <a:ext cx="7389217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a-ES" sz="2000" b="1" dirty="0">
                <a:latin typeface="Century Gothic"/>
              </a:rPr>
              <a:t>Verdaguer: </a:t>
            </a:r>
            <a:r>
              <a:rPr lang="ca-ES">
                <a:latin typeface="Century Gothic"/>
              </a:rPr>
              <a:t>obres d'accessibilitat PMR</a:t>
            </a:r>
            <a:endParaRPr lang="ca-ES" sz="140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D26CE3-B872-5C3F-5616-9C999CC118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97342" y="293233"/>
            <a:ext cx="366033" cy="40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82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AC42B-C07F-D9CA-0981-C572F0770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uadroTexto 33">
            <a:extLst>
              <a:ext uri="{FF2B5EF4-FFF2-40B4-BE49-F238E27FC236}">
                <a16:creationId xmlns:a16="http://schemas.microsoft.com/office/drawing/2014/main" id="{1EDF3905-DD07-9969-C684-B8027745EF09}"/>
              </a:ext>
            </a:extLst>
          </p:cNvPr>
          <p:cNvSpPr txBox="1"/>
          <p:nvPr/>
        </p:nvSpPr>
        <p:spPr>
          <a:xfrm>
            <a:off x="837706" y="356568"/>
            <a:ext cx="7389217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a-ES" sz="2000" b="1" dirty="0">
                <a:latin typeface="Century Gothic"/>
              </a:rPr>
              <a:t>Verdaguer: </a:t>
            </a:r>
            <a:r>
              <a:rPr lang="ca-ES">
                <a:latin typeface="Century Gothic"/>
              </a:rPr>
              <a:t>afectació usuaris i alternatives de transport</a:t>
            </a:r>
            <a:endParaRPr lang="ca-ES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AF3B4075-756C-05D4-681D-116A1B5C2B50}"/>
              </a:ext>
            </a:extLst>
          </p:cNvPr>
          <p:cNvSpPr txBox="1"/>
          <p:nvPr/>
        </p:nvSpPr>
        <p:spPr>
          <a:xfrm>
            <a:off x="935323" y="1286998"/>
            <a:ext cx="7335278" cy="205440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50000"/>
              </a:lnSpc>
            </a:pPr>
            <a:endParaRPr lang="ca-ES" sz="1000" b="1" dirty="0">
              <a:latin typeface="Century Gothic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s-ES" sz="1000" b="1">
                <a:latin typeface="Century Gothic"/>
              </a:rPr>
              <a:t>A</a:t>
            </a:r>
            <a:r>
              <a:rPr lang="ca-ES" sz="1000" b="1">
                <a:latin typeface="Century Gothic"/>
              </a:rPr>
              <a:t>fectació Usuaris</a:t>
            </a:r>
            <a:endParaRPr lang="ca-ES" sz="1000">
              <a:latin typeface="Century Gothic"/>
              <a:ea typeface="Calibri"/>
              <a:cs typeface="Calibri"/>
            </a:endParaRPr>
          </a:p>
          <a:p>
            <a:pPr marL="171450" indent="-171450" algn="just">
              <a:spcBef>
                <a:spcPts val="100"/>
              </a:spcBef>
              <a:spcAft>
                <a:spcPts val="100"/>
              </a:spcAft>
              <a:buFont typeface="Arial"/>
              <a:buChar char="•"/>
            </a:pPr>
            <a:r>
              <a:rPr lang="ca-ES" sz="1000">
                <a:latin typeface="Century Gothic"/>
              </a:rPr>
              <a:t>L'estació de L4 Verdaguer quedarà tancada. Els trens hi passaran, però no s'hi aturaran. La línia L5 en aquest intercanviador funcionarà amb normalitat. </a:t>
            </a:r>
            <a:endParaRPr lang="ca-ES" sz="1000">
              <a:latin typeface="Century Gothic"/>
              <a:ea typeface="Calibri"/>
              <a:cs typeface="Calibri"/>
            </a:endParaRPr>
          </a:p>
          <a:p>
            <a:pPr marL="171450" indent="-171450" algn="just">
              <a:spcBef>
                <a:spcPts val="100"/>
              </a:spcBef>
              <a:spcAft>
                <a:spcPts val="100"/>
              </a:spcAft>
              <a:buFont typeface="Arial"/>
              <a:buChar char="•"/>
            </a:pPr>
            <a:r>
              <a:rPr lang="ca-ES" sz="1000">
                <a:latin typeface="Century Gothic"/>
              </a:rPr>
              <a:t>Durada:</a:t>
            </a:r>
            <a:r>
              <a:rPr lang="ca-ES" sz="1000">
                <a:solidFill>
                  <a:srgbClr val="000000"/>
                </a:solidFill>
                <a:latin typeface="Century Gothic"/>
              </a:rPr>
              <a:t> del 06/07 al 30/08</a:t>
            </a:r>
            <a:endParaRPr lang="en-US" sz="1000">
              <a:latin typeface="Century Gothic"/>
            </a:endParaRPr>
          </a:p>
          <a:p>
            <a:pPr marL="171450" indent="-171450" algn="just">
              <a:spcBef>
                <a:spcPts val="100"/>
              </a:spcBef>
              <a:spcAft>
                <a:spcPts val="100"/>
              </a:spcAft>
              <a:buFont typeface="Arial"/>
              <a:buChar char="•"/>
            </a:pPr>
            <a:r>
              <a:rPr lang="ca-ES" sz="1000">
                <a:latin typeface="Century Gothic"/>
              </a:rPr>
              <a:t>Usuaris Afectats (mitjana de validacions diàries): </a:t>
            </a:r>
            <a:endParaRPr lang="en-US" sz="1000">
              <a:latin typeface="Century Gothic"/>
            </a:endParaRPr>
          </a:p>
          <a:p>
            <a:pPr marL="628015" lvl="1" indent="-171450" algn="just">
              <a:spcBef>
                <a:spcPts val="100"/>
              </a:spcBef>
              <a:spcAft>
                <a:spcPts val="100"/>
              </a:spcAft>
              <a:buFont typeface="Courier New"/>
              <a:buChar char="o"/>
            </a:pPr>
            <a:r>
              <a:rPr lang="ca-ES" sz="1000">
                <a:latin typeface="Century Gothic"/>
              </a:rPr>
              <a:t>Feiner : 6.500 al juliol i 4.800 a l'agost.</a:t>
            </a:r>
            <a:endParaRPr lang="en-US" sz="1000">
              <a:latin typeface="Century Gothic"/>
            </a:endParaRPr>
          </a:p>
          <a:p>
            <a:pPr algn="just">
              <a:spcBef>
                <a:spcPts val="100"/>
              </a:spcBef>
              <a:spcAft>
                <a:spcPts val="100"/>
              </a:spcAft>
            </a:pPr>
            <a:endParaRPr lang="ca-ES" sz="1000" dirty="0">
              <a:latin typeface="Century Gothic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s-ES" sz="1000" b="1" dirty="0">
                <a:latin typeface="Century Gothic"/>
                <a:ea typeface="Calibri"/>
                <a:cs typeface="Calibri"/>
              </a:rPr>
              <a:t>Alternatives de </a:t>
            </a:r>
            <a:r>
              <a:rPr lang="es-ES" sz="1000" b="1" dirty="0" err="1">
                <a:latin typeface="Century Gothic"/>
                <a:ea typeface="Calibri"/>
                <a:cs typeface="Calibri"/>
              </a:rPr>
              <a:t>transport</a:t>
            </a:r>
            <a:endParaRPr lang="es-ES" sz="1000" b="1">
              <a:latin typeface="Century Gothic"/>
              <a:ea typeface="Calibri"/>
              <a:cs typeface="Calibri"/>
            </a:endParaRPr>
          </a:p>
          <a:p>
            <a:pPr marL="171450" indent="-171450" algn="just">
              <a:spcBef>
                <a:spcPts val="100"/>
              </a:spcBef>
              <a:spcAft>
                <a:spcPts val="100"/>
              </a:spcAft>
              <a:buFont typeface="Arial,Sans-Serif"/>
              <a:buChar char="•"/>
            </a:pPr>
            <a:r>
              <a:rPr lang="ca-ES" sz="1000">
                <a:latin typeface="Century Gothic"/>
                <a:ea typeface="Calibri"/>
                <a:cs typeface="Calibri"/>
              </a:rPr>
              <a:t>Metro L4 Joanic i Girona.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7F95FA-DAE7-48A9-D50A-47429F8677EF}"/>
              </a:ext>
            </a:extLst>
          </p:cNvPr>
          <p:cNvSpPr/>
          <p:nvPr/>
        </p:nvSpPr>
        <p:spPr>
          <a:xfrm rot="-2700000">
            <a:off x="5268765" y="987784"/>
            <a:ext cx="731341" cy="170837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20">
            <a:extLst>
              <a:ext uri="{FF2B5EF4-FFF2-40B4-BE49-F238E27FC236}">
                <a16:creationId xmlns:a16="http://schemas.microsoft.com/office/drawing/2014/main" id="{2808247F-A995-703B-7DA3-5ACB3A564F8C}"/>
              </a:ext>
            </a:extLst>
          </p:cNvPr>
          <p:cNvSpPr txBox="1"/>
          <p:nvPr/>
        </p:nvSpPr>
        <p:spPr>
          <a:xfrm>
            <a:off x="7064966" y="4654307"/>
            <a:ext cx="207903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37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1200" b="1">
                <a:latin typeface="Century Gothic"/>
              </a:rPr>
              <a:t>Executa</a:t>
            </a:r>
            <a:r>
              <a:rPr kumimoji="0" lang="ca-E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</a:rPr>
              <a:t>: </a:t>
            </a:r>
            <a:r>
              <a:rPr lang="ca-ES" sz="1200" b="1">
                <a:latin typeface="Century Gothic"/>
              </a:rPr>
              <a:t>Generalitat</a:t>
            </a:r>
            <a:endParaRPr kumimoji="0" lang="ca-ES" sz="12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/>
            </a:endParaRPr>
          </a:p>
          <a:p>
            <a:pPr>
              <a:defRPr/>
            </a:pPr>
            <a:endParaRPr lang="ca-ES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  <a:p>
            <a:pPr>
              <a:defRPr/>
            </a:pPr>
            <a:endParaRPr lang="ca-ES" sz="1200" b="1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673C88-35B2-40B5-BC17-EFFCE5F651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0127" y="354465"/>
            <a:ext cx="366033" cy="40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03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BB98F-A31D-728D-9089-A9F39E48E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4A84397C-5723-A482-4393-C1CD4363C9CC}"/>
              </a:ext>
            </a:extLst>
          </p:cNvPr>
          <p:cNvSpPr txBox="1"/>
          <p:nvPr/>
        </p:nvSpPr>
        <p:spPr>
          <a:xfrm>
            <a:off x="627320" y="339542"/>
            <a:ext cx="6167624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s-ES" sz="2000" b="1" dirty="0" err="1">
                <a:solidFill>
                  <a:prstClr val="black"/>
                </a:solidFill>
                <a:latin typeface="Century Gothic"/>
              </a:rPr>
              <a:t>Tancament</a:t>
            </a:r>
            <a:r>
              <a:rPr lang="es-ES" sz="2000" b="1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es-ES" sz="2000" b="1" dirty="0" err="1">
                <a:solidFill>
                  <a:prstClr val="black"/>
                </a:solidFill>
                <a:latin typeface="Century Gothic"/>
              </a:rPr>
              <a:t>passadissos</a:t>
            </a:r>
            <a:r>
              <a:rPr lang="es-ES" sz="2000" b="1" dirty="0">
                <a:solidFill>
                  <a:prstClr val="black"/>
                </a:solidFill>
                <a:latin typeface="Century Gothic"/>
              </a:rPr>
              <a:t> </a:t>
            </a:r>
            <a:r>
              <a:rPr lang="es-ES" sz="2000" b="1" dirty="0" err="1">
                <a:solidFill>
                  <a:prstClr val="black"/>
                </a:solidFill>
                <a:latin typeface="Century Gothic"/>
              </a:rPr>
              <a:t>d'enllaç</a:t>
            </a:r>
            <a:r>
              <a:rPr lang="es-ES" sz="2000" b="1" dirty="0">
                <a:solidFill>
                  <a:prstClr val="black"/>
                </a:solidFill>
                <a:latin typeface="Century Gothic"/>
              </a:rPr>
              <a:t> </a:t>
            </a:r>
          </a:p>
          <a:p>
            <a:pPr marL="0" marR="0" lvl="0" indent="0" algn="l" defTabSz="9137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9452BB-2328-F285-6B16-DC8B02B3BB7F}"/>
              </a:ext>
            </a:extLst>
          </p:cNvPr>
          <p:cNvSpPr txBox="1"/>
          <p:nvPr/>
        </p:nvSpPr>
        <p:spPr>
          <a:xfrm>
            <a:off x="625929" y="891268"/>
            <a:ext cx="8062232" cy="34710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 algn="just">
              <a:lnSpc>
                <a:spcPts val="1889"/>
              </a:lnSpc>
              <a:buFont typeface="Arial,Sans-Serif"/>
              <a:buChar char="•"/>
            </a:pPr>
            <a:r>
              <a:rPr lang="ca-ES" sz="1000" b="1" dirty="0">
                <a:latin typeface="Century Gothic"/>
                <a:cs typeface="Arial"/>
              </a:rPr>
              <a:t>Renovació i </a:t>
            </a:r>
            <a:r>
              <a:rPr lang="ca-ES" sz="1000" b="1" dirty="0" err="1">
                <a:latin typeface="Century Gothic"/>
                <a:cs typeface="Arial"/>
              </a:rPr>
              <a:t>desamiantat</a:t>
            </a:r>
            <a:r>
              <a:rPr lang="ca-ES" sz="1000" b="1" dirty="0">
                <a:latin typeface="Century Gothic"/>
                <a:cs typeface="Arial"/>
              </a:rPr>
              <a:t> del passadís d'enllaç L1/L3 a Catalunya</a:t>
            </a:r>
            <a:endParaRPr lang="ca-ES" dirty="0">
              <a:ea typeface="Calibri"/>
              <a:cs typeface="Calibri"/>
            </a:endParaRPr>
          </a:p>
          <a:p>
            <a:pPr marL="628015" lvl="1" indent="-171450" algn="just">
              <a:lnSpc>
                <a:spcPts val="1889"/>
              </a:lnSpc>
              <a:buFont typeface="Courier New,monospace"/>
              <a:buChar char="o"/>
            </a:pPr>
            <a:r>
              <a:rPr lang="ca-ES" sz="1000" dirty="0">
                <a:latin typeface="Century Gothic"/>
                <a:ea typeface="Arial"/>
                <a:cs typeface="Arial"/>
              </a:rPr>
              <a:t>TMB renovarà els diferents elements d'aquest passadís d'enllaç entre la línia 1 i la línia 3.</a:t>
            </a:r>
          </a:p>
          <a:p>
            <a:pPr marL="628015" lvl="1" indent="-171450" algn="just">
              <a:lnSpc>
                <a:spcPts val="1889"/>
              </a:lnSpc>
              <a:buFont typeface="Courier New,monospace"/>
              <a:buChar char="o"/>
            </a:pPr>
            <a:r>
              <a:rPr lang="ca-ES" sz="1000" dirty="0">
                <a:latin typeface="Century Gothic"/>
                <a:ea typeface="Arial"/>
                <a:cs typeface="Arial"/>
              </a:rPr>
              <a:t>Estarà tancat del 6 de juliol al 7 de setembre. </a:t>
            </a:r>
          </a:p>
          <a:p>
            <a:pPr marL="628015" lvl="1" indent="-171450" algn="just">
              <a:lnSpc>
                <a:spcPts val="1890"/>
              </a:lnSpc>
              <a:buFont typeface="Courier New,monospace"/>
              <a:buChar char="o"/>
            </a:pPr>
            <a:r>
              <a:rPr lang="ca-ES" sz="1000" dirty="0">
                <a:latin typeface="Century Gothic"/>
                <a:ea typeface="Arial"/>
                <a:cs typeface="Arial"/>
              </a:rPr>
              <a:t>El transbordament s'haurà de fer en superfície.</a:t>
            </a:r>
          </a:p>
          <a:p>
            <a:pPr marL="456565" lvl="1" algn="just">
              <a:lnSpc>
                <a:spcPts val="1889"/>
              </a:lnSpc>
            </a:pPr>
            <a:endParaRPr lang="ca-ES" sz="1000" dirty="0">
              <a:latin typeface="Century Gothic"/>
              <a:ea typeface="Arial"/>
              <a:cs typeface="Arial"/>
            </a:endParaRPr>
          </a:p>
          <a:p>
            <a:pPr marL="171450" indent="-171450" algn="just">
              <a:lnSpc>
                <a:spcPts val="1889"/>
              </a:lnSpc>
              <a:buFont typeface="Arial,Sans-Serif"/>
              <a:buChar char="•"/>
            </a:pPr>
            <a:r>
              <a:rPr lang="ca-ES" sz="1000" b="1" dirty="0">
                <a:latin typeface="Century Gothic"/>
                <a:ea typeface="Arial"/>
                <a:cs typeface="Arial"/>
              </a:rPr>
              <a:t>Obres de millora d'accessibilitat PMR a Verdaguer.</a:t>
            </a:r>
          </a:p>
          <a:p>
            <a:pPr marL="628015" lvl="1" indent="-171450" algn="just">
              <a:lnSpc>
                <a:spcPts val="1889"/>
              </a:lnSpc>
              <a:buFont typeface="Courier New,monospace"/>
              <a:buChar char="o"/>
            </a:pPr>
            <a:r>
              <a:rPr lang="ca-ES" sz="1000" dirty="0">
                <a:latin typeface="Century Gothic"/>
                <a:ea typeface="Arial"/>
                <a:cs typeface="Arial"/>
              </a:rPr>
              <a:t>La Generalitat està fent obres per adaptar aquest intercanviador a persones amb mobilitat reduïda. </a:t>
            </a:r>
          </a:p>
          <a:p>
            <a:pPr marL="628015" lvl="1" indent="-171450" algn="just">
              <a:lnSpc>
                <a:spcPts val="1889"/>
              </a:lnSpc>
              <a:buFont typeface="Courier New,monospace"/>
              <a:buChar char="o"/>
            </a:pPr>
            <a:r>
              <a:rPr lang="ca-ES" sz="1000" dirty="0">
                <a:latin typeface="Century Gothic"/>
                <a:ea typeface="Arial"/>
                <a:cs typeface="Arial"/>
              </a:rPr>
              <a:t>Està tancat des del 13 d'octubre passat i fins el 30 d'agost d'aquest any. </a:t>
            </a:r>
          </a:p>
          <a:p>
            <a:pPr marL="628015" lvl="1" indent="-171450" algn="just">
              <a:lnSpc>
                <a:spcPts val="1889"/>
              </a:lnSpc>
              <a:buFont typeface="Courier New,monospace"/>
              <a:buChar char="o"/>
            </a:pPr>
            <a:r>
              <a:rPr lang="ca-ES" sz="1000" dirty="0">
                <a:latin typeface="Century Gothic"/>
                <a:ea typeface="Arial"/>
                <a:cs typeface="Arial"/>
              </a:rPr>
              <a:t>El transbordament es fa en superfície. </a:t>
            </a:r>
          </a:p>
          <a:p>
            <a:pPr marL="628015" lvl="1" indent="-171450" algn="just">
              <a:lnSpc>
                <a:spcPts val="1889"/>
              </a:lnSpc>
              <a:buFont typeface="Courier New,monospace"/>
              <a:buChar char="o"/>
            </a:pPr>
            <a:endParaRPr lang="ca-ES" sz="1000" dirty="0">
              <a:latin typeface="Century Gothic"/>
              <a:ea typeface="Arial"/>
              <a:cs typeface="Arial"/>
            </a:endParaRPr>
          </a:p>
          <a:p>
            <a:pPr marL="171450" indent="-171450" algn="just">
              <a:lnSpc>
                <a:spcPts val="1889"/>
              </a:lnSpc>
              <a:buFont typeface="Arial,Sans-Serif"/>
              <a:buChar char="•"/>
            </a:pPr>
            <a:r>
              <a:rPr lang="ca-ES" sz="1000" b="1" dirty="0">
                <a:latin typeface="Century Gothic"/>
                <a:ea typeface="Arial"/>
                <a:cs typeface="Arial"/>
              </a:rPr>
              <a:t>Obres de millora d'accessibilitat PMR a Plaça de Sants</a:t>
            </a:r>
            <a:r>
              <a:rPr lang="ca-ES" sz="1000" dirty="0">
                <a:latin typeface="Century Gothic"/>
                <a:ea typeface="Arial"/>
                <a:cs typeface="Arial"/>
              </a:rPr>
              <a:t>.</a:t>
            </a:r>
          </a:p>
          <a:p>
            <a:pPr marL="628015" lvl="1" indent="-171450" algn="just">
              <a:lnSpc>
                <a:spcPts val="1889"/>
              </a:lnSpc>
              <a:buFont typeface="Courier New,monospace"/>
              <a:buChar char="o"/>
            </a:pPr>
            <a:r>
              <a:rPr lang="ca-ES" sz="1000" dirty="0">
                <a:latin typeface="Century Gothic"/>
                <a:ea typeface="Calibri"/>
                <a:cs typeface="Arial"/>
              </a:rPr>
              <a:t>La Generalitat està fent obres per adaptar aquest intercanviador a persones amb mobilitat reduïda.</a:t>
            </a:r>
          </a:p>
          <a:p>
            <a:pPr marL="628015" lvl="1" indent="-171450" algn="just">
              <a:lnSpc>
                <a:spcPts val="1889"/>
              </a:lnSpc>
              <a:buFont typeface="Courier New,monospace"/>
              <a:buChar char="o"/>
            </a:pPr>
            <a:r>
              <a:rPr lang="ca-ES" sz="1000" dirty="0">
                <a:latin typeface="Century Gothic"/>
                <a:ea typeface="Calibri"/>
                <a:cs typeface="Arial"/>
              </a:rPr>
              <a:t>Està tancat des del 27 d'abril i durant 12 mesos</a:t>
            </a:r>
          </a:p>
          <a:p>
            <a:pPr marL="628015" lvl="1" indent="-171450" algn="just">
              <a:lnSpc>
                <a:spcPts val="1889"/>
              </a:lnSpc>
              <a:buFont typeface="Courier New,monospace"/>
              <a:buChar char="o"/>
            </a:pPr>
            <a:r>
              <a:rPr lang="ca-ES" sz="1000" dirty="0">
                <a:latin typeface="Century Gothic"/>
                <a:ea typeface="Calibri"/>
                <a:cs typeface="Arial"/>
              </a:rPr>
              <a:t>El transbordament es fa en superfície.</a:t>
            </a:r>
          </a:p>
        </p:txBody>
      </p:sp>
    </p:spTree>
    <p:extLst>
      <p:ext uri="{BB962C8B-B14F-4D97-AF65-F5344CB8AC3E}">
        <p14:creationId xmlns:p14="http://schemas.microsoft.com/office/powerpoint/2010/main" val="1441636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5A938-7EB6-CC39-80B2-CD088402D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uadroTexto 33">
            <a:extLst>
              <a:ext uri="{FF2B5EF4-FFF2-40B4-BE49-F238E27FC236}">
                <a16:creationId xmlns:a16="http://schemas.microsoft.com/office/drawing/2014/main" id="{7F330A97-0ECA-A574-C154-41E9EC7DF93E}"/>
              </a:ext>
            </a:extLst>
          </p:cNvPr>
          <p:cNvSpPr txBox="1"/>
          <p:nvPr/>
        </p:nvSpPr>
        <p:spPr>
          <a:xfrm>
            <a:off x="633599" y="274925"/>
            <a:ext cx="7389217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a-ES" sz="2000" b="1">
                <a:latin typeface="Century Gothic"/>
              </a:rPr>
              <a:t>Campanya informativa</a:t>
            </a:r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B6D0AF9-E17D-4F4E-B46A-2A3364F9DD37}"/>
              </a:ext>
            </a:extLst>
          </p:cNvPr>
          <p:cNvSpPr txBox="1"/>
          <p:nvPr/>
        </p:nvSpPr>
        <p:spPr>
          <a:xfrm>
            <a:off x="1130260" y="1335742"/>
            <a:ext cx="7838128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endParaRPr lang="ca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</a:endParaRPr>
          </a:p>
          <a:p>
            <a:pPr marL="171450" indent="-171450">
              <a:buFont typeface="Arial"/>
              <a:buChar char="•"/>
            </a:pPr>
            <a:endParaRPr lang="ca-E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</a:endParaRPr>
          </a:p>
          <a:p>
            <a:pPr marL="171450" indent="-171450">
              <a:buFont typeface="Arial"/>
              <a:buChar char="•"/>
            </a:pPr>
            <a:endParaRPr lang="ca-ES" sz="1000" dirty="0">
              <a:latin typeface="Century Gothic"/>
            </a:endParaRPr>
          </a:p>
          <a:p>
            <a:pPr marL="171450" indent="-171450">
              <a:buFont typeface="Arial"/>
              <a:buChar char="•"/>
            </a:pPr>
            <a:endParaRPr lang="ca-ES" sz="1000" dirty="0">
              <a:latin typeface="Century Gothic"/>
            </a:endParaRPr>
          </a:p>
          <a:p>
            <a:pPr marL="171450" indent="-171450">
              <a:buFont typeface="Arial"/>
              <a:buChar char="•"/>
            </a:pPr>
            <a:endParaRPr lang="ca-ES" sz="1000" dirty="0">
              <a:latin typeface="Century Gothic"/>
            </a:endParaRPr>
          </a:p>
          <a:p>
            <a:pPr marL="171450" indent="-171450">
              <a:buFont typeface="Arial"/>
              <a:buChar char="•"/>
            </a:pPr>
            <a:r>
              <a:rPr lang="ca-ES" sz="1000">
                <a:latin typeface="Century Gothic"/>
              </a:rPr>
              <a:t>Precampanya: 18 al 24 de juny.</a:t>
            </a:r>
            <a:endParaRPr lang="ca-ES" sz="1000" dirty="0">
              <a:latin typeface="Century Gothic"/>
            </a:endParaRPr>
          </a:p>
          <a:p>
            <a:pPr marL="171450" indent="-171450">
              <a:buFont typeface="Arial"/>
              <a:buChar char="•"/>
            </a:pPr>
            <a:r>
              <a:rPr lang="ca-ES" sz="1000">
                <a:latin typeface="Century Gothic"/>
              </a:rPr>
              <a:t>Campanya: 25 al 30 de juny.</a:t>
            </a:r>
            <a:endParaRPr lang="ca-ES" sz="1000" dirty="0">
              <a:latin typeface="Century Gothic"/>
            </a:endParaRPr>
          </a:p>
          <a:p>
            <a:pPr marL="171450" indent="-171450">
              <a:buFont typeface="Arial"/>
              <a:buChar char="•"/>
            </a:pPr>
            <a:r>
              <a:rPr lang="ca-ES" sz="1000">
                <a:latin typeface="Century Gothic"/>
              </a:rPr>
              <a:t>Campanya canvi de fase: 27 d’agost a l’1 de setembre.</a:t>
            </a:r>
            <a:endParaRPr lang="ca-ES" sz="1000" dirty="0">
              <a:latin typeface="Century Gothic"/>
            </a:endParaRPr>
          </a:p>
          <a:p>
            <a:pPr marL="171450" indent="-171450">
              <a:buFont typeface="Arial"/>
              <a:buChar char="•"/>
            </a:pPr>
            <a:r>
              <a:rPr lang="ca-ES" sz="1000">
                <a:latin typeface="Century Gothic"/>
              </a:rPr>
              <a:t>1.260 hores d’informadors.</a:t>
            </a:r>
            <a:endParaRPr lang="ca-ES" sz="1000" dirty="0">
              <a:latin typeface="Century Gothic"/>
            </a:endParaRPr>
          </a:p>
          <a:p>
            <a:endParaRPr lang="ca-ES" sz="1000" dirty="0">
              <a:latin typeface="Century Gothic"/>
            </a:endParaRPr>
          </a:p>
          <a:p>
            <a:endParaRPr lang="ca-ES" sz="1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C65FB0F-921F-413B-ABE1-46DD80317141}"/>
              </a:ext>
            </a:extLst>
          </p:cNvPr>
          <p:cNvSpPr txBox="1"/>
          <p:nvPr/>
        </p:nvSpPr>
        <p:spPr>
          <a:xfrm>
            <a:off x="1149376" y="4144115"/>
            <a:ext cx="78313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0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  <a:p>
            <a:r>
              <a:rPr lang="ca-ES" sz="1000">
                <a:latin typeface="Arial" panose="020B0604020202020204" pitchFamily="34" charset="0"/>
                <a:cs typeface="Arial" panose="020B0604020202020204" pitchFamily="34" charset="0"/>
              </a:rPr>
              <a:t>També als espais informatius al web TMB i al planificador Vull Anar.  M</a:t>
            </a:r>
            <a:r>
              <a:rPr lang="ca-ES" sz="1000">
                <a:effectLst/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egafonia, les pantalles d’informació de metro i bus, el web corporatiu, la TMB </a:t>
            </a:r>
            <a:r>
              <a:rPr lang="ca-ES" sz="1000" err="1">
                <a:effectLst/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App</a:t>
            </a:r>
            <a:r>
              <a:rPr lang="ca-ES" sz="1000">
                <a:effectLst/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 i les xarxes socials de TMB</a:t>
            </a:r>
            <a:endParaRPr lang="ca-E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áfico 4" descr="Preguntas con relleno sólido">
            <a:extLst>
              <a:ext uri="{FF2B5EF4-FFF2-40B4-BE49-F238E27FC236}">
                <a16:creationId xmlns:a16="http://schemas.microsoft.com/office/drawing/2014/main" id="{39959321-D308-4560-8528-0B1863756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4263" y="4142793"/>
            <a:ext cx="588309" cy="588309"/>
          </a:xfrm>
          <a:prstGeom prst="rect">
            <a:avLst/>
          </a:prstGeom>
        </p:spPr>
      </p:pic>
      <p:pic>
        <p:nvPicPr>
          <p:cNvPr id="9" name="Imagen 18">
            <a:extLst>
              <a:ext uri="{FF2B5EF4-FFF2-40B4-BE49-F238E27FC236}">
                <a16:creationId xmlns:a16="http://schemas.microsoft.com/office/drawing/2014/main" id="{BE31CEE5-75E8-1B12-4C57-64B7A2956D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03" y="765407"/>
            <a:ext cx="318675" cy="3186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4298F9-A897-1603-B16E-DDC49E49E30B}"/>
              </a:ext>
            </a:extLst>
          </p:cNvPr>
          <p:cNvSpPr txBox="1"/>
          <p:nvPr/>
        </p:nvSpPr>
        <p:spPr>
          <a:xfrm>
            <a:off x="1129393" y="768803"/>
            <a:ext cx="5687785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b="1">
                <a:latin typeface="Century Gothic"/>
              </a:rPr>
              <a:t>Tall de línia Florida</a:t>
            </a:r>
            <a:r>
              <a:rPr lang="ca-ES" b="1" baseline="0">
                <a:latin typeface="Century Gothic"/>
              </a:rPr>
              <a:t> – Plaça de Sants</a:t>
            </a:r>
            <a:endParaRPr lang="en-US"/>
          </a:p>
          <a:p>
            <a:pPr marL="171450" indent="-171450">
              <a:buFont typeface="Arial,Sans-Serif"/>
              <a:buChar char="•"/>
            </a:pPr>
            <a:endParaRPr lang="ca-ES" sz="1000" dirty="0">
              <a:latin typeface="Century Gothic"/>
            </a:endParaRPr>
          </a:p>
          <a:p>
            <a:pPr marL="171450" indent="-171450">
              <a:buFont typeface="Arial,Sans-Serif"/>
              <a:buChar char="•"/>
            </a:pPr>
            <a:r>
              <a:rPr lang="ca-ES" sz="1000">
                <a:latin typeface="Century Gothic"/>
              </a:rPr>
              <a:t>Precampanya: 10 al 16 de juliol i campanya del 17 de juliol al 3 d'agost.</a:t>
            </a:r>
            <a:endParaRPr lang="en-US" sz="1000">
              <a:latin typeface="Century Gothic"/>
            </a:endParaRPr>
          </a:p>
          <a:p>
            <a:pPr marL="171450" indent="-171450">
              <a:buFont typeface="Arial,Sans-Serif"/>
              <a:buChar char="•"/>
            </a:pPr>
            <a:r>
              <a:rPr lang="ca-ES" sz="1000">
                <a:latin typeface="Century Gothic"/>
              </a:rPr>
              <a:t>2.136 hores d’informadors.</a:t>
            </a:r>
            <a:endParaRPr lang="en-US"/>
          </a:p>
        </p:txBody>
      </p:sp>
      <p:sp>
        <p:nvSpPr>
          <p:cNvPr id="12" name="Título 2">
            <a:extLst>
              <a:ext uri="{FF2B5EF4-FFF2-40B4-BE49-F238E27FC236}">
                <a16:creationId xmlns:a16="http://schemas.microsoft.com/office/drawing/2014/main" id="{D9B90324-C78F-2A82-8343-DDB4B9A05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890" y="1811987"/>
            <a:ext cx="6801365" cy="350829"/>
          </a:xfrm>
        </p:spPr>
        <p:txBody>
          <a:bodyPr lIns="91440" tIns="45720" rIns="91440" bIns="45720" anchor="t"/>
          <a:lstStyle/>
          <a:p>
            <a:pPr algn="l"/>
            <a:r>
              <a:rPr lang="ca-ES" sz="1800" b="1">
                <a:latin typeface="Century Gothic"/>
              </a:rPr>
              <a:t>Tall de línia Sagrera – Onze de Setembre-Bon Pastor</a:t>
            </a:r>
            <a:endParaRPr lang="ca-ES" sz="1800">
              <a:latin typeface="Century Gothic"/>
              <a:ea typeface="Calibri"/>
              <a:cs typeface="Calibri"/>
            </a:endParaRPr>
          </a:p>
        </p:txBody>
      </p:sp>
      <p:pic>
        <p:nvPicPr>
          <p:cNvPr id="14" name="Imagen 9">
            <a:extLst>
              <a:ext uri="{FF2B5EF4-FFF2-40B4-BE49-F238E27FC236}">
                <a16:creationId xmlns:a16="http://schemas.microsoft.com/office/drawing/2014/main" id="{612B3C58-8C65-7983-D10A-87A1AB246D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98" y="1810828"/>
            <a:ext cx="330057" cy="350468"/>
          </a:xfrm>
          <a:prstGeom prst="rect">
            <a:avLst/>
          </a:prstGeom>
        </p:spPr>
      </p:pic>
      <p:pic>
        <p:nvPicPr>
          <p:cNvPr id="16" name="Imagen 11">
            <a:extLst>
              <a:ext uri="{FF2B5EF4-FFF2-40B4-BE49-F238E27FC236}">
                <a16:creationId xmlns:a16="http://schemas.microsoft.com/office/drawing/2014/main" id="{E9E167D8-6569-F701-8FA5-524F0ECA56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09" y="1812696"/>
            <a:ext cx="357271" cy="3504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A86DF7F-C349-3BA0-E30E-B5A800B62398}"/>
              </a:ext>
            </a:extLst>
          </p:cNvPr>
          <p:cNvSpPr txBox="1"/>
          <p:nvPr/>
        </p:nvSpPr>
        <p:spPr>
          <a:xfrm>
            <a:off x="1136196" y="3218089"/>
            <a:ext cx="4572000" cy="10490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>
              <a:lnSpc>
                <a:spcPts val="1650"/>
              </a:lnSpc>
            </a:pPr>
            <a:endParaRPr lang="en-US" sz="1000" dirty="0">
              <a:latin typeface="Century Gothic"/>
              <a:ea typeface="Segoe UI"/>
              <a:cs typeface="Segoe UI"/>
            </a:endParaRPr>
          </a:p>
          <a:p>
            <a:pPr marL="171450" indent="-171450">
              <a:buFont typeface="Arial"/>
              <a:buChar char="•"/>
            </a:pPr>
            <a:r>
              <a:rPr lang="ca-ES" sz="1000" baseline="0">
                <a:latin typeface="Century Gothic"/>
                <a:ea typeface="Segoe UI"/>
                <a:cs typeface="Segoe UI"/>
              </a:rPr>
              <a:t>Pre-campanya: 2 al 5 de juliol.</a:t>
            </a:r>
            <a:r>
              <a:rPr lang="ca-ES" sz="1000">
                <a:latin typeface="Century Gothic"/>
                <a:ea typeface="Segoe UI"/>
                <a:cs typeface="Segoe UI"/>
              </a:rPr>
              <a:t>​</a:t>
            </a:r>
          </a:p>
          <a:p>
            <a:pPr marL="171450" indent="-171450">
              <a:buFont typeface="Arial"/>
              <a:buChar char="•"/>
            </a:pPr>
            <a:r>
              <a:rPr lang="ca-ES" sz="1000" baseline="0">
                <a:latin typeface="Century Gothic"/>
                <a:ea typeface="Segoe UI"/>
                <a:cs typeface="Segoe UI"/>
              </a:rPr>
              <a:t>Campanya: 6 al 8 de juliol.</a:t>
            </a:r>
            <a:r>
              <a:rPr lang="ca-ES" sz="1000">
                <a:latin typeface="Century Gothic"/>
                <a:ea typeface="Segoe UI"/>
                <a:cs typeface="Segoe UI"/>
              </a:rPr>
              <a:t>​</a:t>
            </a:r>
            <a:endParaRPr lang="ca-ES">
              <a:ea typeface="Calibri"/>
              <a:cs typeface="Calibri"/>
            </a:endParaRPr>
          </a:p>
          <a:p>
            <a:pPr marL="171450" indent="-171450" rtl="0">
              <a:buFont typeface="Arial"/>
              <a:buChar char="•"/>
            </a:pPr>
            <a:r>
              <a:rPr lang="ca-ES" sz="1000" baseline="0">
                <a:latin typeface="Century Gothic"/>
                <a:ea typeface="Segoe UI"/>
                <a:cs typeface="Segoe UI"/>
              </a:rPr>
              <a:t>375 hores d’informadors.</a:t>
            </a:r>
          </a:p>
          <a:p>
            <a:pPr algn="ctr"/>
            <a:endParaRPr lang="en-US"/>
          </a:p>
        </p:txBody>
      </p:sp>
      <p:sp>
        <p:nvSpPr>
          <p:cNvPr id="19" name="CuadroTexto 33">
            <a:extLst>
              <a:ext uri="{FF2B5EF4-FFF2-40B4-BE49-F238E27FC236}">
                <a16:creationId xmlns:a16="http://schemas.microsoft.com/office/drawing/2014/main" id="{76643736-6192-840D-A529-63B28CD7DA92}"/>
              </a:ext>
            </a:extLst>
          </p:cNvPr>
          <p:cNvSpPr txBox="1"/>
          <p:nvPr/>
        </p:nvSpPr>
        <p:spPr>
          <a:xfrm>
            <a:off x="1137063" y="3016765"/>
            <a:ext cx="738921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a-ES" b="1">
                <a:latin typeface="Century Gothic"/>
              </a:rPr>
              <a:t>Tancament estació Verdaguer</a:t>
            </a:r>
            <a:endParaRPr lang="ca-ES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158FFD0-3A8B-9A65-50E3-E3C962BEAEB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69484" y="3014662"/>
            <a:ext cx="366033" cy="40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26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95A8563F-6778-4956-986D-486B6F8D6B40}"/>
              </a:ext>
            </a:extLst>
          </p:cNvPr>
          <p:cNvSpPr txBox="1"/>
          <p:nvPr/>
        </p:nvSpPr>
        <p:spPr>
          <a:xfrm>
            <a:off x="2285476" y="2459990"/>
            <a:ext cx="4570952" cy="24820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13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s-ES" sz="1013"/>
          </a:p>
        </p:txBody>
      </p:sp>
      <p:cxnSp>
        <p:nvCxnSpPr>
          <p:cNvPr id="10" name="18 Conector recto de flecha">
            <a:extLst>
              <a:ext uri="{FF2B5EF4-FFF2-40B4-BE49-F238E27FC236}">
                <a16:creationId xmlns:a16="http://schemas.microsoft.com/office/drawing/2014/main" id="{4354E5E3-0A52-4F9D-99C3-C07671E472D8}"/>
              </a:ext>
            </a:extLst>
          </p:cNvPr>
          <p:cNvCxnSpPr>
            <a:cxnSpLocks/>
          </p:cNvCxnSpPr>
          <p:nvPr/>
        </p:nvCxnSpPr>
        <p:spPr>
          <a:xfrm>
            <a:off x="2860319" y="2222367"/>
            <a:ext cx="260386" cy="281747"/>
          </a:xfrm>
          <a:prstGeom prst="straightConnector1">
            <a:avLst/>
          </a:prstGeom>
          <a:ln w="317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8 Conector recto de flecha">
            <a:extLst>
              <a:ext uri="{FF2B5EF4-FFF2-40B4-BE49-F238E27FC236}">
                <a16:creationId xmlns:a16="http://schemas.microsoft.com/office/drawing/2014/main" id="{8BCB14C0-D237-4A76-A010-C60FCE4A1B36}"/>
              </a:ext>
            </a:extLst>
          </p:cNvPr>
          <p:cNvCxnSpPr>
            <a:cxnSpLocks/>
          </p:cNvCxnSpPr>
          <p:nvPr/>
        </p:nvCxnSpPr>
        <p:spPr>
          <a:xfrm>
            <a:off x="3120705" y="2504114"/>
            <a:ext cx="308296" cy="0"/>
          </a:xfrm>
          <a:prstGeom prst="straightConnector1">
            <a:avLst/>
          </a:prstGeom>
          <a:ln w="317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23 Conector recto">
            <a:extLst>
              <a:ext uri="{FF2B5EF4-FFF2-40B4-BE49-F238E27FC236}">
                <a16:creationId xmlns:a16="http://schemas.microsoft.com/office/drawing/2014/main" id="{B460C9E5-5A97-4B66-A391-940054B3E7E5}"/>
              </a:ext>
            </a:extLst>
          </p:cNvPr>
          <p:cNvCxnSpPr>
            <a:cxnSpLocks/>
          </p:cNvCxnSpPr>
          <p:nvPr/>
        </p:nvCxnSpPr>
        <p:spPr>
          <a:xfrm>
            <a:off x="2860319" y="2222367"/>
            <a:ext cx="260386" cy="281747"/>
          </a:xfrm>
          <a:prstGeom prst="line">
            <a:avLst/>
          </a:prstGeom>
          <a:ln w="317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23 Conector recto">
            <a:extLst>
              <a:ext uri="{FF2B5EF4-FFF2-40B4-BE49-F238E27FC236}">
                <a16:creationId xmlns:a16="http://schemas.microsoft.com/office/drawing/2014/main" id="{1399C563-3C95-461E-AE73-B4FA591DE0E1}"/>
              </a:ext>
            </a:extLst>
          </p:cNvPr>
          <p:cNvCxnSpPr>
            <a:cxnSpLocks/>
          </p:cNvCxnSpPr>
          <p:nvPr/>
        </p:nvCxnSpPr>
        <p:spPr>
          <a:xfrm>
            <a:off x="3120705" y="2510306"/>
            <a:ext cx="308296" cy="0"/>
          </a:xfrm>
          <a:prstGeom prst="line">
            <a:avLst/>
          </a:prstGeom>
          <a:ln w="317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25 CuadroTexto">
            <a:extLst>
              <a:ext uri="{FF2B5EF4-FFF2-40B4-BE49-F238E27FC236}">
                <a16:creationId xmlns:a16="http://schemas.microsoft.com/office/drawing/2014/main" id="{F824ECD9-BEC0-4F51-9DAB-0B13FA82F02D}"/>
              </a:ext>
            </a:extLst>
          </p:cNvPr>
          <p:cNvSpPr txBox="1"/>
          <p:nvPr/>
        </p:nvSpPr>
        <p:spPr>
          <a:xfrm>
            <a:off x="2590897" y="2423322"/>
            <a:ext cx="538843" cy="38100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lIns="68580" tIns="34290" rIns="68580" bIns="34290" rtlCol="0" anchor="t">
            <a:spAutoFit/>
          </a:bodyPr>
          <a:lstStyle>
            <a:defPPr>
              <a:defRPr lang="es-E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1013"/>
              <a:t>Juliol i Agost</a:t>
            </a:r>
            <a:endParaRPr lang="en-US" sz="1013"/>
          </a:p>
        </p:txBody>
      </p:sp>
      <p:cxnSp>
        <p:nvCxnSpPr>
          <p:cNvPr id="22" name="30 Conector recto de flecha">
            <a:extLst>
              <a:ext uri="{FF2B5EF4-FFF2-40B4-BE49-F238E27FC236}">
                <a16:creationId xmlns:a16="http://schemas.microsoft.com/office/drawing/2014/main" id="{C43024B9-7213-4126-ACCD-D28B26522BB6}"/>
              </a:ext>
            </a:extLst>
          </p:cNvPr>
          <p:cNvCxnSpPr>
            <a:cxnSpLocks/>
          </p:cNvCxnSpPr>
          <p:nvPr/>
        </p:nvCxnSpPr>
        <p:spPr>
          <a:xfrm>
            <a:off x="6021919" y="2350656"/>
            <a:ext cx="578120" cy="0"/>
          </a:xfrm>
          <a:prstGeom prst="straightConnector1">
            <a:avLst/>
          </a:prstGeom>
          <a:ln w="317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3 Conector recto">
            <a:extLst>
              <a:ext uri="{FF2B5EF4-FFF2-40B4-BE49-F238E27FC236}">
                <a16:creationId xmlns:a16="http://schemas.microsoft.com/office/drawing/2014/main" id="{A22BB866-5AFA-458F-A862-0A2D4E1CCD09}"/>
              </a:ext>
            </a:extLst>
          </p:cNvPr>
          <p:cNvCxnSpPr>
            <a:cxnSpLocks/>
          </p:cNvCxnSpPr>
          <p:nvPr/>
        </p:nvCxnSpPr>
        <p:spPr>
          <a:xfrm flipV="1">
            <a:off x="6021919" y="2350656"/>
            <a:ext cx="578120" cy="12584"/>
          </a:xfrm>
          <a:prstGeom prst="line">
            <a:avLst/>
          </a:prstGeom>
          <a:ln w="317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5 CuadroTexto">
            <a:extLst>
              <a:ext uri="{FF2B5EF4-FFF2-40B4-BE49-F238E27FC236}">
                <a16:creationId xmlns:a16="http://schemas.microsoft.com/office/drawing/2014/main" id="{45C8C67E-7029-43FE-9A37-C7DD2484CF0A}"/>
              </a:ext>
            </a:extLst>
          </p:cNvPr>
          <p:cNvSpPr txBox="1"/>
          <p:nvPr/>
        </p:nvSpPr>
        <p:spPr>
          <a:xfrm>
            <a:off x="5905259" y="2422932"/>
            <a:ext cx="830399" cy="1004506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lIns="68580" tIns="34290" rIns="68580" bIns="34290" rtlCol="0" anchor="t">
            <a:spAutoFit/>
          </a:bodyPr>
          <a:lstStyle>
            <a:defPPr>
              <a:defRPr lang="es-E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1013">
                <a:highlight>
                  <a:srgbClr val="0000FF"/>
                </a:highlight>
              </a:rPr>
              <a:t>Fase I ( 25/06/ - 01/09 )</a:t>
            </a:r>
          </a:p>
          <a:p>
            <a:r>
              <a:rPr lang="ca-ES" sz="1013">
                <a:highlight>
                  <a:srgbClr val="0000FF"/>
                </a:highlight>
              </a:rPr>
              <a:t>Fase II ( 02/09 - 06/09 )</a:t>
            </a:r>
            <a:endParaRPr lang="en-US" sz="1013">
              <a:highlight>
                <a:srgbClr val="0000FF"/>
              </a:highlight>
            </a:endParaRPr>
          </a:p>
        </p:txBody>
      </p:sp>
      <p:cxnSp>
        <p:nvCxnSpPr>
          <p:cNvPr id="33" name="30 Conector recto de flecha">
            <a:extLst>
              <a:ext uri="{FF2B5EF4-FFF2-40B4-BE49-F238E27FC236}">
                <a16:creationId xmlns:a16="http://schemas.microsoft.com/office/drawing/2014/main" id="{F1EAA6DA-1C01-49C9-AD22-C5E020753F8B}"/>
              </a:ext>
            </a:extLst>
          </p:cNvPr>
          <p:cNvCxnSpPr>
            <a:cxnSpLocks/>
          </p:cNvCxnSpPr>
          <p:nvPr/>
        </p:nvCxnSpPr>
        <p:spPr>
          <a:xfrm>
            <a:off x="6021919" y="2273339"/>
            <a:ext cx="283193" cy="0"/>
          </a:xfrm>
          <a:prstGeom prst="straightConnector1">
            <a:avLst/>
          </a:prstGeom>
          <a:ln w="317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23 Conector recto">
            <a:extLst>
              <a:ext uri="{FF2B5EF4-FFF2-40B4-BE49-F238E27FC236}">
                <a16:creationId xmlns:a16="http://schemas.microsoft.com/office/drawing/2014/main" id="{B1726DD1-A599-4B21-833F-C7F5B2E77F12}"/>
              </a:ext>
            </a:extLst>
          </p:cNvPr>
          <p:cNvCxnSpPr>
            <a:cxnSpLocks/>
          </p:cNvCxnSpPr>
          <p:nvPr/>
        </p:nvCxnSpPr>
        <p:spPr>
          <a:xfrm>
            <a:off x="6021919" y="2273339"/>
            <a:ext cx="298540" cy="0"/>
          </a:xfrm>
          <a:prstGeom prst="line">
            <a:avLst/>
          </a:prstGeom>
          <a:ln w="317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9">
            <a:extLst>
              <a:ext uri="{FF2B5EF4-FFF2-40B4-BE49-F238E27FC236}">
                <a16:creationId xmlns:a16="http://schemas.microsoft.com/office/drawing/2014/main" id="{14FEC202-3DF9-4119-A327-4DA91379ED01}"/>
              </a:ext>
            </a:extLst>
          </p:cNvPr>
          <p:cNvSpPr/>
          <p:nvPr/>
        </p:nvSpPr>
        <p:spPr>
          <a:xfrm>
            <a:off x="4884782" y="2473672"/>
            <a:ext cx="71028" cy="7072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/>
          </a:p>
        </p:txBody>
      </p:sp>
      <p:sp>
        <p:nvSpPr>
          <p:cNvPr id="40" name="25 CuadroTexto">
            <a:extLst>
              <a:ext uri="{FF2B5EF4-FFF2-40B4-BE49-F238E27FC236}">
                <a16:creationId xmlns:a16="http://schemas.microsoft.com/office/drawing/2014/main" id="{01E99DFF-CC71-4843-8612-DA00D4225157}"/>
              </a:ext>
            </a:extLst>
          </p:cNvPr>
          <p:cNvSpPr txBox="1"/>
          <p:nvPr/>
        </p:nvSpPr>
        <p:spPr>
          <a:xfrm>
            <a:off x="4622271" y="2549890"/>
            <a:ext cx="538843" cy="38100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lIns="68580" tIns="34290" rIns="68580" bIns="34290" rtlCol="0" anchor="t">
            <a:spAutoFit/>
          </a:bodyPr>
          <a:lstStyle>
            <a:defPPr>
              <a:defRPr lang="es-E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1013"/>
              <a:t>Juliol i Agost</a:t>
            </a:r>
            <a:endParaRPr lang="en-US" sz="1013"/>
          </a:p>
        </p:txBody>
      </p:sp>
      <p:pic>
        <p:nvPicPr>
          <p:cNvPr id="3" name="FONS CARRERS">
            <a:extLst>
              <a:ext uri="{FF2B5EF4-FFF2-40B4-BE49-F238E27FC236}">
                <a16:creationId xmlns:a16="http://schemas.microsoft.com/office/drawing/2014/main" id="{2E567162-FDB3-42BA-805A-D0D3CC9A5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L2">
            <a:extLst>
              <a:ext uri="{FF2B5EF4-FFF2-40B4-BE49-F238E27FC236}">
                <a16:creationId xmlns:a16="http://schemas.microsoft.com/office/drawing/2014/main" id="{9E2F343A-F0F9-44B9-9540-DCF4DD318E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7" name="L5">
            <a:extLst>
              <a:ext uri="{FF2B5EF4-FFF2-40B4-BE49-F238E27FC236}">
                <a16:creationId xmlns:a16="http://schemas.microsoft.com/office/drawing/2014/main" id="{41D9BB98-AAA6-4EA7-9C8A-1C2D31B891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L3">
            <a:extLst>
              <a:ext uri="{FF2B5EF4-FFF2-40B4-BE49-F238E27FC236}">
                <a16:creationId xmlns:a16="http://schemas.microsoft.com/office/drawing/2014/main" id="{92AA6302-42D7-4AA4-B041-1627132E3F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L1">
            <a:extLst>
              <a:ext uri="{FF2B5EF4-FFF2-40B4-BE49-F238E27FC236}">
                <a16:creationId xmlns:a16="http://schemas.microsoft.com/office/drawing/2014/main" id="{F49F32BF-5DC7-48F0-BD9E-ED432FA523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9" name="FLORIDA">
            <a:extLst>
              <a:ext uri="{FF2B5EF4-FFF2-40B4-BE49-F238E27FC236}">
                <a16:creationId xmlns:a16="http://schemas.microsoft.com/office/drawing/2014/main" id="{0E18AD4D-2C54-4B21-8E80-240B01C4AA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3" name="MERCAT NOU">
            <a:extLst>
              <a:ext uri="{FF2B5EF4-FFF2-40B4-BE49-F238E27FC236}">
                <a16:creationId xmlns:a16="http://schemas.microsoft.com/office/drawing/2014/main" id="{A50F3AE1-6ECC-4466-94E6-EBBDD4BEEE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6" name="P. SANTS">
            <a:extLst>
              <a:ext uri="{FF2B5EF4-FFF2-40B4-BE49-F238E27FC236}">
                <a16:creationId xmlns:a16="http://schemas.microsoft.com/office/drawing/2014/main" id="{28D00BEA-606A-4322-9EF1-786EF1E775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8" name="STA EULALIA">
            <a:extLst>
              <a:ext uri="{FF2B5EF4-FFF2-40B4-BE49-F238E27FC236}">
                <a16:creationId xmlns:a16="http://schemas.microsoft.com/office/drawing/2014/main" id="{EAE6DC39-06C7-4133-93F4-2D265FC6EAE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1" name="TORRASSA">
            <a:extLst>
              <a:ext uri="{FF2B5EF4-FFF2-40B4-BE49-F238E27FC236}">
                <a16:creationId xmlns:a16="http://schemas.microsoft.com/office/drawing/2014/main" id="{00519FFD-BF41-499C-8AA0-965B092B23D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4" name="L4">
            <a:extLst>
              <a:ext uri="{FF2B5EF4-FFF2-40B4-BE49-F238E27FC236}">
                <a16:creationId xmlns:a16="http://schemas.microsoft.com/office/drawing/2014/main" id="{8D593DCB-4762-4824-8AC9-45FD662B4A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1CF91856-3CCD-4357-80B8-A3954690830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3" name="L9N">
            <a:extLst>
              <a:ext uri="{FF2B5EF4-FFF2-40B4-BE49-F238E27FC236}">
                <a16:creationId xmlns:a16="http://schemas.microsoft.com/office/drawing/2014/main" id="{99CF5E2C-F356-4B7D-AD6B-E2106DE8D5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5" name="BON PASTOR">
            <a:extLst>
              <a:ext uri="{FF2B5EF4-FFF2-40B4-BE49-F238E27FC236}">
                <a16:creationId xmlns:a16="http://schemas.microsoft.com/office/drawing/2014/main" id="{8A07421A-E7F2-47BB-845D-F4CDF5B69A1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7" name="LA SAGRERA">
            <a:extLst>
              <a:ext uri="{FF2B5EF4-FFF2-40B4-BE49-F238E27FC236}">
                <a16:creationId xmlns:a16="http://schemas.microsoft.com/office/drawing/2014/main" id="{11CCD791-EF55-4998-B223-AF918A2586E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9" name="ONZE SETEMBRE">
            <a:extLst>
              <a:ext uri="{FF2B5EF4-FFF2-40B4-BE49-F238E27FC236}">
                <a16:creationId xmlns:a16="http://schemas.microsoft.com/office/drawing/2014/main" id="{64BDF358-3AC4-4CB7-9ED7-1515AD30BEF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BBCC6695-B388-487F-B6EB-BB168629C7E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D8A8CB04-6E3E-40E4-A409-6FE2ED91F89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461"/>
            <a:ext cx="9144000" cy="5143500"/>
          </a:xfrm>
          <a:prstGeom prst="rect">
            <a:avLst/>
          </a:prstGeom>
        </p:spPr>
      </p:pic>
      <p:pic>
        <p:nvPicPr>
          <p:cNvPr id="55" name="Imagen 54" hidden="1">
            <a:extLst>
              <a:ext uri="{FF2B5EF4-FFF2-40B4-BE49-F238E27FC236}">
                <a16:creationId xmlns:a16="http://schemas.microsoft.com/office/drawing/2014/main" id="{DB318E0C-422A-4326-A540-B61662300E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0" y="112500"/>
            <a:ext cx="9144000" cy="51435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63AF450-A7CD-4C68-B07C-5A53B19EB19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33245C5-BE7E-46B1-939B-8030BFE69C2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3FE6928-8559-430B-B7A5-07AFA6AE87C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A36C584-F7F5-4F49-844A-4BDD11F02DC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888402B-E696-4D30-90C6-E1301C0A7AB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66E1BE42-81DF-453D-BE55-C4C2F3C115A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0D44F698-FDEA-4181-82D2-8AA5BD9B556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F0530DFB-C7E1-4646-B504-9C887613771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4245D76A-9DE8-4815-9128-A41C6FAC445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5BA67FAD-564E-4D1D-AF31-6FDE2C31C606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87F0359D-9A5D-4E05-B4C9-3CD32BA2C4D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/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7A7DB2DF-8C53-4D37-9DB9-EC620B727484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CED7CF5D-37D2-4F50-B5B0-1A9B90AA2619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CF9B6830-3E92-41E8-9B0A-2D383D826BD2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03776CA8-C6FF-4CD4-84E6-6FBB91F9539B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2163A8B3-08CC-419E-A26C-EE6B669BDE27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184987BA-8C5F-47FF-B22D-4118079E8AA2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id="{4FC4465F-63AB-4C5E-82E0-724AA563346F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8" name="Imagen 77">
            <a:extLst>
              <a:ext uri="{FF2B5EF4-FFF2-40B4-BE49-F238E27FC236}">
                <a16:creationId xmlns:a16="http://schemas.microsoft.com/office/drawing/2014/main" id="{8FE5B0B2-B37D-41E7-86D6-79C894588942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0" name="Imagen 79">
            <a:extLst>
              <a:ext uri="{FF2B5EF4-FFF2-40B4-BE49-F238E27FC236}">
                <a16:creationId xmlns:a16="http://schemas.microsoft.com/office/drawing/2014/main" id="{65ABF8D2-089D-44E8-B435-C66F40421936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2" name="Imagen 81">
            <a:extLst>
              <a:ext uri="{FF2B5EF4-FFF2-40B4-BE49-F238E27FC236}">
                <a16:creationId xmlns:a16="http://schemas.microsoft.com/office/drawing/2014/main" id="{CAF9A532-F4C3-4EBE-9A28-492BB588E7CA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4" name="Imagen 83">
            <a:extLst>
              <a:ext uri="{FF2B5EF4-FFF2-40B4-BE49-F238E27FC236}">
                <a16:creationId xmlns:a16="http://schemas.microsoft.com/office/drawing/2014/main" id="{19C15B28-DBAF-44FD-882D-B92368EE4C6C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6" name="Imagen 85">
            <a:extLst>
              <a:ext uri="{FF2B5EF4-FFF2-40B4-BE49-F238E27FC236}">
                <a16:creationId xmlns:a16="http://schemas.microsoft.com/office/drawing/2014/main" id="{8144C761-8794-4F0C-A289-B07BB8FBF0E7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8" name="Imagen 87">
            <a:extLst>
              <a:ext uri="{FF2B5EF4-FFF2-40B4-BE49-F238E27FC236}">
                <a16:creationId xmlns:a16="http://schemas.microsoft.com/office/drawing/2014/main" id="{F0622EB8-C75D-4FE2-AE36-89B620E5B616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0" name="Imagen 89">
            <a:extLst>
              <a:ext uri="{FF2B5EF4-FFF2-40B4-BE49-F238E27FC236}">
                <a16:creationId xmlns:a16="http://schemas.microsoft.com/office/drawing/2014/main" id="{49B1F4B1-47AE-4D77-A0EC-F82AEB88638F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2" name="Imagen 91">
            <a:extLst>
              <a:ext uri="{FF2B5EF4-FFF2-40B4-BE49-F238E27FC236}">
                <a16:creationId xmlns:a16="http://schemas.microsoft.com/office/drawing/2014/main" id="{33147E18-4028-4988-9814-E489242420DA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8" name="Imagen 97">
            <a:extLst>
              <a:ext uri="{FF2B5EF4-FFF2-40B4-BE49-F238E27FC236}">
                <a16:creationId xmlns:a16="http://schemas.microsoft.com/office/drawing/2014/main" id="{2205FF62-B8F7-49A0-AE78-33006F2B54D6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0" name="Imagen 99">
            <a:extLst>
              <a:ext uri="{FF2B5EF4-FFF2-40B4-BE49-F238E27FC236}">
                <a16:creationId xmlns:a16="http://schemas.microsoft.com/office/drawing/2014/main" id="{18127A2E-FEEE-4936-9DCD-76D75AFFF5D9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2" name="Imagen 101">
            <a:extLst>
              <a:ext uri="{FF2B5EF4-FFF2-40B4-BE49-F238E27FC236}">
                <a16:creationId xmlns:a16="http://schemas.microsoft.com/office/drawing/2014/main" id="{2B3A834A-4F45-4372-A15D-04600EA70CE3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4" name="Imagen 103">
            <a:extLst>
              <a:ext uri="{FF2B5EF4-FFF2-40B4-BE49-F238E27FC236}">
                <a16:creationId xmlns:a16="http://schemas.microsoft.com/office/drawing/2014/main" id="{CA904C3A-728D-449D-9C38-8ACAFF7D28AF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6" name="Imagen 105">
            <a:extLst>
              <a:ext uri="{FF2B5EF4-FFF2-40B4-BE49-F238E27FC236}">
                <a16:creationId xmlns:a16="http://schemas.microsoft.com/office/drawing/2014/main" id="{AC2C45F1-3ED6-409D-88CF-8810CB8D0E63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8" name="Imagen 107">
            <a:extLst>
              <a:ext uri="{FF2B5EF4-FFF2-40B4-BE49-F238E27FC236}">
                <a16:creationId xmlns:a16="http://schemas.microsoft.com/office/drawing/2014/main" id="{AA5B2267-3425-47BE-8B97-119D5F057B6B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69" name="18 Conector recto de flecha">
            <a:extLst>
              <a:ext uri="{FF2B5EF4-FFF2-40B4-BE49-F238E27FC236}">
                <a16:creationId xmlns:a16="http://schemas.microsoft.com/office/drawing/2014/main" id="{CA56EF24-151A-419B-9DE0-74920755A980}"/>
              </a:ext>
            </a:extLst>
          </p:cNvPr>
          <p:cNvCxnSpPr>
            <a:cxnSpLocks/>
          </p:cNvCxnSpPr>
          <p:nvPr/>
        </p:nvCxnSpPr>
        <p:spPr>
          <a:xfrm>
            <a:off x="2673068" y="2328530"/>
            <a:ext cx="187250" cy="269960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18 Conector recto de flecha">
            <a:extLst>
              <a:ext uri="{FF2B5EF4-FFF2-40B4-BE49-F238E27FC236}">
                <a16:creationId xmlns:a16="http://schemas.microsoft.com/office/drawing/2014/main" id="{4A57F823-68BB-45AA-A508-46BBC0CA7592}"/>
              </a:ext>
            </a:extLst>
          </p:cNvPr>
          <p:cNvCxnSpPr>
            <a:cxnSpLocks/>
            <a:endCxn id="118" idx="2"/>
          </p:cNvCxnSpPr>
          <p:nvPr/>
        </p:nvCxnSpPr>
        <p:spPr>
          <a:xfrm flipV="1">
            <a:off x="2885452" y="2576036"/>
            <a:ext cx="204520" cy="8870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23 Conector recto">
            <a:extLst>
              <a:ext uri="{FF2B5EF4-FFF2-40B4-BE49-F238E27FC236}">
                <a16:creationId xmlns:a16="http://schemas.microsoft.com/office/drawing/2014/main" id="{059A67E9-87C4-4341-BA4A-A89D4E04CAE8}"/>
              </a:ext>
            </a:extLst>
          </p:cNvPr>
          <p:cNvCxnSpPr>
            <a:cxnSpLocks/>
          </p:cNvCxnSpPr>
          <p:nvPr/>
        </p:nvCxnSpPr>
        <p:spPr>
          <a:xfrm>
            <a:off x="2673068" y="2328529"/>
            <a:ext cx="185762" cy="265664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23 Conector recto">
            <a:extLst>
              <a:ext uri="{FF2B5EF4-FFF2-40B4-BE49-F238E27FC236}">
                <a16:creationId xmlns:a16="http://schemas.microsoft.com/office/drawing/2014/main" id="{493FE388-62EC-4EED-9E57-73ED48CA0939}"/>
              </a:ext>
            </a:extLst>
          </p:cNvPr>
          <p:cNvCxnSpPr>
            <a:cxnSpLocks/>
            <a:endCxn id="118" idx="2"/>
          </p:cNvCxnSpPr>
          <p:nvPr/>
        </p:nvCxnSpPr>
        <p:spPr>
          <a:xfrm flipV="1">
            <a:off x="2874666" y="2576036"/>
            <a:ext cx="215306" cy="12006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30 Conector recto de flecha">
            <a:extLst>
              <a:ext uri="{FF2B5EF4-FFF2-40B4-BE49-F238E27FC236}">
                <a16:creationId xmlns:a16="http://schemas.microsoft.com/office/drawing/2014/main" id="{7FB20304-E378-4186-A44F-3D46495DD5D2}"/>
              </a:ext>
            </a:extLst>
          </p:cNvPr>
          <p:cNvCxnSpPr>
            <a:cxnSpLocks/>
          </p:cNvCxnSpPr>
          <p:nvPr/>
        </p:nvCxnSpPr>
        <p:spPr>
          <a:xfrm>
            <a:off x="6233828" y="2397571"/>
            <a:ext cx="649403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23 Conector recto">
            <a:extLst>
              <a:ext uri="{FF2B5EF4-FFF2-40B4-BE49-F238E27FC236}">
                <a16:creationId xmlns:a16="http://schemas.microsoft.com/office/drawing/2014/main" id="{3E03E9A7-1494-4236-BB10-64ACE8E9EE6B}"/>
              </a:ext>
            </a:extLst>
          </p:cNvPr>
          <p:cNvCxnSpPr>
            <a:cxnSpLocks/>
          </p:cNvCxnSpPr>
          <p:nvPr/>
        </p:nvCxnSpPr>
        <p:spPr>
          <a:xfrm flipV="1">
            <a:off x="6287663" y="2393291"/>
            <a:ext cx="595568" cy="4676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uadroTexto 108">
            <a:extLst>
              <a:ext uri="{FF2B5EF4-FFF2-40B4-BE49-F238E27FC236}">
                <a16:creationId xmlns:a16="http://schemas.microsoft.com/office/drawing/2014/main" id="{CECBD6DA-67B8-458D-B185-161296E5B31F}"/>
              </a:ext>
            </a:extLst>
          </p:cNvPr>
          <p:cNvSpPr txBox="1"/>
          <p:nvPr/>
        </p:nvSpPr>
        <p:spPr>
          <a:xfrm>
            <a:off x="69149" y="53480"/>
            <a:ext cx="4026057" cy="600164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b="1" err="1">
                <a:latin typeface="Century Gothic" panose="020B0502020202020204" pitchFamily="34" charset="0"/>
              </a:rPr>
              <a:t>Talls</a:t>
            </a:r>
            <a:r>
              <a:rPr lang="es-ES" sz="1800" b="1">
                <a:latin typeface="Century Gothic" panose="020B0502020202020204" pitchFamily="34" charset="0"/>
              </a:rPr>
              <a:t> de </a:t>
            </a:r>
            <a:r>
              <a:rPr lang="es-ES" sz="1800" b="1" err="1">
                <a:latin typeface="Century Gothic" panose="020B0502020202020204" pitchFamily="34" charset="0"/>
              </a:rPr>
              <a:t>servei</a:t>
            </a:r>
            <a:r>
              <a:rPr lang="es-ES" sz="1800" b="1">
                <a:latin typeface="Century Gothic" panose="020B0502020202020204" pitchFamily="34" charset="0"/>
              </a:rPr>
              <a:t> i </a:t>
            </a:r>
            <a:r>
              <a:rPr lang="es-ES" sz="1800" b="1" err="1">
                <a:latin typeface="Century Gothic" panose="020B0502020202020204" pitchFamily="34" charset="0"/>
              </a:rPr>
              <a:t>afectacions</a:t>
            </a:r>
            <a:r>
              <a:rPr lang="es-ES" sz="1800" b="1">
                <a:latin typeface="Century Gothic" panose="020B0502020202020204" pitchFamily="34" charset="0"/>
              </a:rPr>
              <a:t> Metro</a:t>
            </a:r>
          </a:p>
          <a:p>
            <a:r>
              <a:rPr lang="es-ES" sz="1500" b="1" err="1">
                <a:latin typeface="Century Gothic" panose="020B0502020202020204" pitchFamily="34" charset="0"/>
              </a:rPr>
              <a:t>Estiu</a:t>
            </a:r>
            <a:r>
              <a:rPr lang="es-ES" sz="1500" b="1">
                <a:latin typeface="Century Gothic" panose="020B0502020202020204" pitchFamily="34" charset="0"/>
              </a:rPr>
              <a:t> 2026</a:t>
            </a:r>
          </a:p>
        </p:txBody>
      </p:sp>
      <p:graphicFrame>
        <p:nvGraphicFramePr>
          <p:cNvPr id="110" name="Tabla 110">
            <a:extLst>
              <a:ext uri="{FF2B5EF4-FFF2-40B4-BE49-F238E27FC236}">
                <a16:creationId xmlns:a16="http://schemas.microsoft.com/office/drawing/2014/main" id="{0D9E64E9-9131-4417-9CEF-73E51E2D0A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004810"/>
              </p:ext>
            </p:extLst>
          </p:nvPr>
        </p:nvGraphicFramePr>
        <p:xfrm>
          <a:off x="5158740" y="3649980"/>
          <a:ext cx="3983544" cy="1491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879">
                  <a:extLst>
                    <a:ext uri="{9D8B030D-6E8A-4147-A177-3AD203B41FA5}">
                      <a16:colId xmlns:a16="http://schemas.microsoft.com/office/drawing/2014/main" val="1851097280"/>
                    </a:ext>
                  </a:extLst>
                </a:gridCol>
                <a:gridCol w="2125385">
                  <a:extLst>
                    <a:ext uri="{9D8B030D-6E8A-4147-A177-3AD203B41FA5}">
                      <a16:colId xmlns:a16="http://schemas.microsoft.com/office/drawing/2014/main" val="2280751006"/>
                    </a:ext>
                  </a:extLst>
                </a:gridCol>
                <a:gridCol w="1266280">
                  <a:extLst>
                    <a:ext uri="{9D8B030D-6E8A-4147-A177-3AD203B41FA5}">
                      <a16:colId xmlns:a16="http://schemas.microsoft.com/office/drawing/2014/main" val="2248989952"/>
                    </a:ext>
                  </a:extLst>
                </a:gridCol>
              </a:tblGrid>
              <a:tr h="31241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800" b="0" kern="1200" dirty="0" err="1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+mn-cs"/>
                        </a:rPr>
                        <a:t>L9N</a:t>
                      </a:r>
                      <a:r>
                        <a:rPr lang="es-ES" sz="800" b="0" kern="1200" dirty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800" b="0" kern="1200" dirty="0" err="1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+mn-cs"/>
                        </a:rPr>
                        <a:t>L10N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07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800" b="0" kern="1200" dirty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+mn-cs"/>
                        </a:rPr>
                        <a:t>Fase I: Sagrera – </a:t>
                      </a:r>
                      <a:r>
                        <a:rPr lang="es-ES" sz="800" b="0" kern="1200" dirty="0" err="1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+mn-cs"/>
                        </a:rPr>
                        <a:t>Onze</a:t>
                      </a:r>
                      <a:r>
                        <a:rPr lang="es-ES" sz="800" b="0" kern="1200" dirty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+mn-cs"/>
                        </a:rPr>
                        <a:t> de </a:t>
                      </a:r>
                      <a:r>
                        <a:rPr lang="es-ES" sz="800" b="0" kern="1200" dirty="0" err="1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+mn-cs"/>
                        </a:rPr>
                        <a:t>Setembre</a:t>
                      </a:r>
                      <a:endParaRPr lang="es-ES" sz="800" b="0" kern="120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s-ES" sz="800" b="0" kern="120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Fase II: Sagrera – Bon Pastor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07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800" b="0" kern="120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+mn-cs"/>
                        </a:rPr>
                        <a:t>Fase I: 25/06 – 30/08</a:t>
                      </a:r>
                      <a:endParaRPr lang="en-US"/>
                    </a:p>
                    <a:p>
                      <a:pPr marL="0" algn="l" defTabSz="914400" rtl="0" eaLnBrk="1" latinLnBrk="0" hangingPunct="1"/>
                      <a:r>
                        <a:rPr lang="es-ES" sz="800" b="0" kern="120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+mn-cs"/>
                        </a:rPr>
                        <a:t>Fase II: 31/08 – 06/09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0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018491"/>
                  </a:ext>
                </a:extLst>
              </a:tr>
              <a:tr h="1878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800" b="0" kern="1200" dirty="0" err="1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+mn-cs"/>
                        </a:rPr>
                        <a:t>L4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2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800" b="0" kern="1200" dirty="0" err="1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+mn-cs"/>
                        </a:rPr>
                        <a:t>Estació</a:t>
                      </a:r>
                      <a:r>
                        <a:rPr lang="es-ES" sz="800" b="0" kern="1200" dirty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+mn-cs"/>
                        </a:rPr>
                        <a:t> Verdaguer </a:t>
                      </a:r>
                      <a:r>
                        <a:rPr lang="es-ES" sz="800" b="0" kern="1200" dirty="0" err="1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+mn-cs"/>
                        </a:rPr>
                        <a:t>L4</a:t>
                      </a:r>
                      <a:r>
                        <a:rPr lang="es-ES" sz="800" b="0" kern="1200" dirty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+mn-cs"/>
                        </a:rPr>
                        <a:t> tancada. 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2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800" b="0" kern="120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06/07 – 30/08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2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745851"/>
                  </a:ext>
                </a:extLst>
              </a:tr>
              <a:tr h="195943">
                <a:tc>
                  <a:txBody>
                    <a:bodyPr/>
                    <a:lstStyle/>
                    <a:p>
                      <a:r>
                        <a:rPr lang="es-ES" sz="800" b="0" dirty="0" err="1">
                          <a:latin typeface="Century Gothic"/>
                        </a:rPr>
                        <a:t>L1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939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b="0" dirty="0">
                          <a:latin typeface="Century Gothic"/>
                        </a:rPr>
                        <a:t>Florida – </a:t>
                      </a:r>
                      <a:r>
                        <a:rPr lang="es-ES" sz="800" b="0" dirty="0" err="1">
                          <a:latin typeface="Century Gothic"/>
                        </a:rPr>
                        <a:t>Plaça</a:t>
                      </a:r>
                      <a:r>
                        <a:rPr lang="es-ES" sz="800" b="0" dirty="0">
                          <a:latin typeface="Century Gothic"/>
                        </a:rPr>
                        <a:t> de Sants</a:t>
                      </a:r>
                    </a:p>
                  </a:txBody>
                  <a:tcPr marL="68580" marR="68580" marT="34290" marB="34290">
                    <a:solidFill>
                      <a:srgbClr val="E8939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b="0">
                          <a:latin typeface="Century Gothic" panose="020B0502020202020204" pitchFamily="34" charset="0"/>
                        </a:rPr>
                        <a:t>17/07 – 28/08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93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3852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s-ES" sz="200" b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" b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00" b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249647"/>
                  </a:ext>
                </a:extLst>
              </a:tr>
              <a:tr h="185601">
                <a:tc>
                  <a:txBody>
                    <a:bodyPr/>
                    <a:lstStyle/>
                    <a:p>
                      <a:r>
                        <a:rPr lang="es-ES" sz="800" b="0" dirty="0" err="1">
                          <a:latin typeface="Century Gothic"/>
                        </a:rPr>
                        <a:t>L4</a:t>
                      </a:r>
                      <a:r>
                        <a:rPr lang="es-ES" sz="800" b="0" dirty="0">
                          <a:latin typeface="Century Gothic"/>
                        </a:rPr>
                        <a:t> – </a:t>
                      </a:r>
                      <a:r>
                        <a:rPr lang="es-ES" sz="800" b="0" dirty="0" err="1">
                          <a:latin typeface="Century Gothic"/>
                        </a:rPr>
                        <a:t>L5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b="0" dirty="0" err="1">
                          <a:latin typeface="Century Gothic"/>
                        </a:rPr>
                        <a:t>Tancament</a:t>
                      </a:r>
                      <a:r>
                        <a:rPr lang="es-ES" sz="800" b="0" dirty="0">
                          <a:latin typeface="Century Gothic"/>
                        </a:rPr>
                        <a:t> </a:t>
                      </a:r>
                      <a:r>
                        <a:rPr lang="es-ES" sz="800" b="0" dirty="0" err="1">
                          <a:latin typeface="Century Gothic"/>
                        </a:rPr>
                        <a:t>passadís</a:t>
                      </a:r>
                      <a:r>
                        <a:rPr lang="es-ES" sz="800" b="0" dirty="0">
                          <a:latin typeface="Century Gothic"/>
                        </a:rPr>
                        <a:t> </a:t>
                      </a:r>
                      <a:r>
                        <a:rPr lang="es-ES" sz="800" b="0" dirty="0" err="1">
                          <a:latin typeface="Century Gothic"/>
                        </a:rPr>
                        <a:t>enllaç</a:t>
                      </a:r>
                      <a:r>
                        <a:rPr lang="es-ES" sz="800" b="0" dirty="0">
                          <a:latin typeface="Century Gothic"/>
                        </a:rPr>
                        <a:t> Verdaguer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800" b="0">
                          <a:latin typeface="Century Gothic"/>
                        </a:rPr>
                        <a:t>13/10/25 – 30/08/26</a:t>
                      </a:r>
                      <a:endParaRPr lang="en-US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070722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s-ES" sz="800" b="0" dirty="0" err="1">
                          <a:latin typeface="Century Gothic"/>
                        </a:rPr>
                        <a:t>L1</a:t>
                      </a:r>
                      <a:r>
                        <a:rPr lang="es-ES" sz="800" b="0" dirty="0">
                          <a:latin typeface="Century Gothic"/>
                        </a:rPr>
                        <a:t> – </a:t>
                      </a:r>
                      <a:r>
                        <a:rPr lang="es-ES" sz="800" b="0" dirty="0" err="1">
                          <a:latin typeface="Century Gothic"/>
                        </a:rPr>
                        <a:t>L5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b="0" dirty="0" err="1">
                          <a:latin typeface="Century Gothic"/>
                        </a:rPr>
                        <a:t>Tancament</a:t>
                      </a:r>
                      <a:r>
                        <a:rPr lang="es-ES" sz="800" b="0" dirty="0">
                          <a:latin typeface="Century Gothic"/>
                        </a:rPr>
                        <a:t> </a:t>
                      </a:r>
                      <a:r>
                        <a:rPr lang="es-ES" sz="800" b="0" dirty="0" err="1">
                          <a:latin typeface="Century Gothic"/>
                        </a:rPr>
                        <a:t>passadís</a:t>
                      </a:r>
                      <a:r>
                        <a:rPr lang="es-ES" sz="800" b="0" dirty="0">
                          <a:latin typeface="Century Gothic"/>
                        </a:rPr>
                        <a:t> </a:t>
                      </a:r>
                      <a:r>
                        <a:rPr lang="es-ES" sz="800" b="0" dirty="0" err="1">
                          <a:latin typeface="Century Gothic"/>
                        </a:rPr>
                        <a:t>enllaç</a:t>
                      </a:r>
                      <a:r>
                        <a:rPr lang="es-ES" sz="800" b="0" dirty="0">
                          <a:latin typeface="Century Gothic"/>
                        </a:rPr>
                        <a:t> </a:t>
                      </a:r>
                      <a:r>
                        <a:rPr lang="es-ES" sz="800" b="0" dirty="0" err="1">
                          <a:latin typeface="Century Gothic"/>
                        </a:rPr>
                        <a:t>Plaça</a:t>
                      </a:r>
                      <a:r>
                        <a:rPr lang="es-ES" sz="800" b="0" dirty="0">
                          <a:latin typeface="Century Gothic"/>
                        </a:rPr>
                        <a:t> de Sants</a:t>
                      </a:r>
                    </a:p>
                  </a:txBody>
                  <a:tcPr marL="68580" marR="68580" marT="34290" marB="3429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 b="0" dirty="0">
                          <a:latin typeface="Century Gothic" panose="020B0502020202020204" pitchFamily="34" charset="0"/>
                        </a:rPr>
                        <a:t>27/04/26 – 12 mesos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7369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s-ES" sz="800" b="0" dirty="0" err="1">
                          <a:latin typeface="Century Gothic"/>
                        </a:rPr>
                        <a:t>L1</a:t>
                      </a:r>
                      <a:r>
                        <a:rPr lang="es-ES" sz="800" b="0" dirty="0">
                          <a:latin typeface="Century Gothic"/>
                        </a:rPr>
                        <a:t> – </a:t>
                      </a:r>
                      <a:r>
                        <a:rPr lang="es-ES" sz="800" b="0" dirty="0" err="1">
                          <a:latin typeface="Century Gothic"/>
                        </a:rPr>
                        <a:t>L3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800" b="0" dirty="0" err="1">
                          <a:latin typeface="Century Gothic"/>
                        </a:rPr>
                        <a:t>Tancament</a:t>
                      </a:r>
                      <a:r>
                        <a:rPr lang="es-ES" sz="800" b="0" dirty="0">
                          <a:latin typeface="Century Gothic"/>
                        </a:rPr>
                        <a:t> </a:t>
                      </a:r>
                      <a:r>
                        <a:rPr lang="es-ES" sz="800" b="0" dirty="0" err="1">
                          <a:latin typeface="Century Gothic"/>
                        </a:rPr>
                        <a:t>passadís</a:t>
                      </a:r>
                      <a:r>
                        <a:rPr lang="es-ES" sz="800" b="0" dirty="0">
                          <a:latin typeface="Century Gothic"/>
                        </a:rPr>
                        <a:t> </a:t>
                      </a:r>
                      <a:r>
                        <a:rPr lang="es-ES" sz="800" b="0" dirty="0" err="1">
                          <a:latin typeface="Century Gothic"/>
                        </a:rPr>
                        <a:t>enllaç</a:t>
                      </a:r>
                      <a:r>
                        <a:rPr lang="es-ES" sz="800" b="0" dirty="0">
                          <a:latin typeface="Century Gothic"/>
                        </a:rPr>
                        <a:t> Catalunya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800" b="0" dirty="0">
                          <a:latin typeface="Century Gothic"/>
                        </a:rPr>
                        <a:t>06/07/26 – 06/09/26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754633"/>
                  </a:ext>
                </a:extLst>
              </a:tr>
            </a:tbl>
          </a:graphicData>
        </a:graphic>
      </p:graphicFrame>
      <p:sp>
        <p:nvSpPr>
          <p:cNvPr id="113" name="Elipse 112">
            <a:extLst>
              <a:ext uri="{FF2B5EF4-FFF2-40B4-BE49-F238E27FC236}">
                <a16:creationId xmlns:a16="http://schemas.microsoft.com/office/drawing/2014/main" id="{46236FD2-81BA-4E79-A455-0F3199A1DDD6}"/>
              </a:ext>
            </a:extLst>
          </p:cNvPr>
          <p:cNvSpPr/>
          <p:nvPr/>
        </p:nvSpPr>
        <p:spPr>
          <a:xfrm>
            <a:off x="6176507" y="2328100"/>
            <a:ext cx="111156" cy="111156"/>
          </a:xfrm>
          <a:prstGeom prst="ellipse">
            <a:avLst/>
          </a:prstGeom>
          <a:solidFill>
            <a:schemeClr val="tx1"/>
          </a:solidFill>
          <a:ln w="1524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sz="1013"/>
          </a:p>
        </p:txBody>
      </p:sp>
      <p:sp>
        <p:nvSpPr>
          <p:cNvPr id="116" name="Elipse 115">
            <a:extLst>
              <a:ext uri="{FF2B5EF4-FFF2-40B4-BE49-F238E27FC236}">
                <a16:creationId xmlns:a16="http://schemas.microsoft.com/office/drawing/2014/main" id="{21C04636-8A4B-4117-857D-F4DAC3B05201}"/>
              </a:ext>
            </a:extLst>
          </p:cNvPr>
          <p:cNvSpPr/>
          <p:nvPr/>
        </p:nvSpPr>
        <p:spPr>
          <a:xfrm>
            <a:off x="6874412" y="2329715"/>
            <a:ext cx="111156" cy="111156"/>
          </a:xfrm>
          <a:prstGeom prst="ellipse">
            <a:avLst/>
          </a:prstGeom>
          <a:solidFill>
            <a:schemeClr val="tx1"/>
          </a:solidFill>
          <a:ln w="1524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sz="1013"/>
          </a:p>
        </p:txBody>
      </p:sp>
      <p:sp>
        <p:nvSpPr>
          <p:cNvPr id="117" name="Elipse 116">
            <a:extLst>
              <a:ext uri="{FF2B5EF4-FFF2-40B4-BE49-F238E27FC236}">
                <a16:creationId xmlns:a16="http://schemas.microsoft.com/office/drawing/2014/main" id="{A1CFA063-C4E5-4FA1-9D15-7E9EEDFD1A2A}"/>
              </a:ext>
            </a:extLst>
          </p:cNvPr>
          <p:cNvSpPr/>
          <p:nvPr/>
        </p:nvSpPr>
        <p:spPr>
          <a:xfrm>
            <a:off x="2583445" y="2273920"/>
            <a:ext cx="111156" cy="111156"/>
          </a:xfrm>
          <a:prstGeom prst="ellipse">
            <a:avLst/>
          </a:prstGeom>
          <a:solidFill>
            <a:schemeClr val="tx1"/>
          </a:solidFill>
          <a:ln w="1524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sz="1013"/>
          </a:p>
        </p:txBody>
      </p:sp>
      <p:sp>
        <p:nvSpPr>
          <p:cNvPr id="118" name="Elipse 117">
            <a:extLst>
              <a:ext uri="{FF2B5EF4-FFF2-40B4-BE49-F238E27FC236}">
                <a16:creationId xmlns:a16="http://schemas.microsoft.com/office/drawing/2014/main" id="{A47DE9FF-125C-4D83-B3F4-307638E04CF4}"/>
              </a:ext>
            </a:extLst>
          </p:cNvPr>
          <p:cNvSpPr/>
          <p:nvPr/>
        </p:nvSpPr>
        <p:spPr>
          <a:xfrm>
            <a:off x="3089972" y="2520458"/>
            <a:ext cx="111156" cy="111156"/>
          </a:xfrm>
          <a:prstGeom prst="ellipse">
            <a:avLst/>
          </a:prstGeom>
          <a:solidFill>
            <a:schemeClr val="tx1"/>
          </a:solidFill>
          <a:ln w="1524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sz="1013"/>
          </a:p>
        </p:txBody>
      </p:sp>
      <p:sp>
        <p:nvSpPr>
          <p:cNvPr id="122" name="Elipse 121">
            <a:extLst>
              <a:ext uri="{FF2B5EF4-FFF2-40B4-BE49-F238E27FC236}">
                <a16:creationId xmlns:a16="http://schemas.microsoft.com/office/drawing/2014/main" id="{C6BE0D78-08A8-4414-9BEC-738C54370DFA}"/>
              </a:ext>
            </a:extLst>
          </p:cNvPr>
          <p:cNvSpPr/>
          <p:nvPr/>
        </p:nvSpPr>
        <p:spPr>
          <a:xfrm>
            <a:off x="4891691" y="2520458"/>
            <a:ext cx="111156" cy="111156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sz="1013"/>
          </a:p>
        </p:txBody>
      </p:sp>
      <p:sp>
        <p:nvSpPr>
          <p:cNvPr id="123" name="Elipse 122">
            <a:extLst>
              <a:ext uri="{FF2B5EF4-FFF2-40B4-BE49-F238E27FC236}">
                <a16:creationId xmlns:a16="http://schemas.microsoft.com/office/drawing/2014/main" id="{68597853-B59A-4F88-A1EF-3BA616C2B188}"/>
              </a:ext>
            </a:extLst>
          </p:cNvPr>
          <p:cNvSpPr/>
          <p:nvPr/>
        </p:nvSpPr>
        <p:spPr>
          <a:xfrm>
            <a:off x="4436936" y="3408037"/>
            <a:ext cx="111156" cy="111156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sz="1013"/>
          </a:p>
        </p:txBody>
      </p:sp>
      <p:sp>
        <p:nvSpPr>
          <p:cNvPr id="124" name="Elipse 123">
            <a:extLst>
              <a:ext uri="{FF2B5EF4-FFF2-40B4-BE49-F238E27FC236}">
                <a16:creationId xmlns:a16="http://schemas.microsoft.com/office/drawing/2014/main" id="{FC5E047C-0D8C-43AC-AA5D-C13780731BA6}"/>
              </a:ext>
            </a:extLst>
          </p:cNvPr>
          <p:cNvSpPr/>
          <p:nvPr/>
        </p:nvSpPr>
        <p:spPr>
          <a:xfrm>
            <a:off x="3076846" y="2516252"/>
            <a:ext cx="111156" cy="111156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F5C04C-AA02-F68C-5D49-53923B53F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51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AD851-F10B-9623-71D6-38E076391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29149E51-993C-2E68-2B99-8941C5137462}"/>
              </a:ext>
            </a:extLst>
          </p:cNvPr>
          <p:cNvSpPr txBox="1"/>
          <p:nvPr/>
        </p:nvSpPr>
        <p:spPr>
          <a:xfrm>
            <a:off x="498052" y="339542"/>
            <a:ext cx="6167624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s-ES" sz="2000" b="1" err="1">
                <a:solidFill>
                  <a:prstClr val="black"/>
                </a:solidFill>
                <a:latin typeface="Century Gothic"/>
              </a:rPr>
              <a:t>Actuacions</a:t>
            </a:r>
            <a:r>
              <a:rPr lang="es-ES" sz="2000" b="1">
                <a:solidFill>
                  <a:prstClr val="black"/>
                </a:solidFill>
                <a:latin typeface="Century Gothic"/>
              </a:rPr>
              <a:t> i </a:t>
            </a:r>
            <a:r>
              <a:rPr lang="es-ES" sz="2000" b="1" err="1">
                <a:solidFill>
                  <a:prstClr val="black"/>
                </a:solidFill>
                <a:latin typeface="Century Gothic"/>
              </a:rPr>
              <a:t>afectacions</a:t>
            </a:r>
            <a:r>
              <a:rPr lang="es-ES" sz="2000" b="1">
                <a:solidFill>
                  <a:prstClr val="black"/>
                </a:solidFill>
                <a:latin typeface="Century Gothic"/>
              </a:rPr>
              <a:t> </a:t>
            </a: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Metro </a:t>
            </a:r>
            <a:r>
              <a:rPr lang="es-ES" sz="2000" b="1" err="1">
                <a:solidFill>
                  <a:prstClr val="black"/>
                </a:solidFill>
                <a:latin typeface="Century Gothic"/>
              </a:rPr>
              <a:t>ESTIU</a:t>
            </a:r>
            <a:r>
              <a:rPr lang="es-ES" sz="2000" b="1">
                <a:solidFill>
                  <a:prstClr val="black"/>
                </a:solidFill>
                <a:latin typeface="Century Gothic"/>
              </a:rPr>
              <a:t> 2026</a:t>
            </a:r>
            <a:endParaRPr kumimoji="0" lang="es-E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37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Gothic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5644C1A-96FE-755B-D5F6-DC8535ED20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631894"/>
              </p:ext>
            </p:extLst>
          </p:nvPr>
        </p:nvGraphicFramePr>
        <p:xfrm>
          <a:off x="635950" y="1088127"/>
          <a:ext cx="7499684" cy="971772"/>
        </p:xfrm>
        <a:graphic>
          <a:graphicData uri="http://schemas.openxmlformats.org/drawingml/2006/table">
            <a:tbl>
              <a:tblPr/>
              <a:tblGrid>
                <a:gridCol w="508041">
                  <a:extLst>
                    <a:ext uri="{9D8B030D-6E8A-4147-A177-3AD203B41FA5}">
                      <a16:colId xmlns:a16="http://schemas.microsoft.com/office/drawing/2014/main" val="2190278292"/>
                    </a:ext>
                  </a:extLst>
                </a:gridCol>
                <a:gridCol w="2669118">
                  <a:extLst>
                    <a:ext uri="{9D8B030D-6E8A-4147-A177-3AD203B41FA5}">
                      <a16:colId xmlns:a16="http://schemas.microsoft.com/office/drawing/2014/main" val="1395661785"/>
                    </a:ext>
                  </a:extLst>
                </a:gridCol>
                <a:gridCol w="2026227">
                  <a:extLst>
                    <a:ext uri="{9D8B030D-6E8A-4147-A177-3AD203B41FA5}">
                      <a16:colId xmlns:a16="http://schemas.microsoft.com/office/drawing/2014/main" val="4080686905"/>
                    </a:ext>
                  </a:extLst>
                </a:gridCol>
                <a:gridCol w="718704">
                  <a:extLst>
                    <a:ext uri="{9D8B030D-6E8A-4147-A177-3AD203B41FA5}">
                      <a16:colId xmlns:a16="http://schemas.microsoft.com/office/drawing/2014/main" val="3041361055"/>
                    </a:ext>
                  </a:extLst>
                </a:gridCol>
                <a:gridCol w="1577594">
                  <a:extLst>
                    <a:ext uri="{9D8B030D-6E8A-4147-A177-3AD203B41FA5}">
                      <a16:colId xmlns:a16="http://schemas.microsoft.com/office/drawing/2014/main" val="3056933900"/>
                    </a:ext>
                  </a:extLst>
                </a:gridCol>
              </a:tblGrid>
              <a:tr h="251772"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1" i="0" u="none" strike="noStrike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Línia</a:t>
                      </a:r>
                      <a:endParaRPr lang="es-ES" sz="10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000" b="1" i="0" u="none" strike="noStrike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Descripció</a:t>
                      </a:r>
                      <a:endParaRPr lang="pt-BR" sz="10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ctr">
                    <a:lnL w="0">
                      <a:noFill/>
                    </a:lnL>
                    <a:lnR w="0">
                      <a:noFill/>
                    </a:lnR>
                    <a:lnT w="6350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Tram</a:t>
                      </a:r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Sense </a:t>
                      </a:r>
                      <a:r>
                        <a:rPr lang="pt-BR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Servei</a:t>
                      </a:r>
                      <a:r>
                        <a:rPr lang="pt-B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/ </a:t>
                      </a:r>
                      <a:r>
                        <a:rPr lang="pt-BR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Afectació</a:t>
                      </a: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Executa</a:t>
                      </a:r>
                    </a:p>
                  </a:txBody>
                  <a:tcPr marL="36000" marR="36000" marT="0" marB="0" anchor="ctr">
                    <a:lnL w="0">
                      <a:noFill/>
                    </a:lnL>
                    <a:lnR w="0">
                      <a:noFill/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chemeClr val="bg1">
                          <a:lumMod val="65000"/>
                        </a:schemeClr>
                      </a:solidFill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Durada</a:t>
                      </a:r>
                      <a:r>
                        <a:rPr lang="es-E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i dates</a:t>
                      </a:r>
                    </a:p>
                  </a:txBody>
                  <a:tcPr marL="0" marR="0" marT="0" marB="0" anchor="ctr">
                    <a:lnL w="0">
                      <a:noFill/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0734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913793" rtl="0" eaLnBrk="1" fontAlgn="ctr" latinLnBrk="0" hangingPunct="1"/>
                      <a:r>
                        <a:rPr lang="es-ES" sz="1000" b="1" i="0" u="none" strike="noStrike" kern="120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364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ca-ES" sz="10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Renovació integral de via i substitució aparell via de l'entrada a taller de Santa Eulàlia.</a:t>
                      </a:r>
                      <a:endParaRPr lang="en-US">
                        <a:ea typeface="Calibri"/>
                        <a:cs typeface="Calibri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Florida – </a:t>
                      </a:r>
                      <a:r>
                        <a:rPr lang="es-E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Plaça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Sants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TMB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chemeClr val="bg1">
                          <a:lumMod val="65000"/>
                        </a:schemeClr>
                      </a:solidFill>
                    </a:lnT>
                    <a:lnB w="6350">
                      <a:solidFill>
                        <a:schemeClr val="bg1">
                          <a:lumMod val="65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s" sz="1000" b="0" i="0" u="none" strike="noStrike" kern="1200" baseline="0" noProof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17/07 - 28/08</a:t>
                      </a:r>
                      <a:endParaRPr lang="ca-ES" sz="1000" b="0" i="0" u="none" strike="noStrike" kern="1200" baseline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0000" marR="9000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3969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lvl="0" algn="ctr" defTabSz="913793">
                        <a:buNone/>
                      </a:pPr>
                      <a:r>
                        <a:rPr lang="es-ES" sz="1000" b="1" i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L9</a:t>
                      </a:r>
                      <a:r>
                        <a:rPr lang="es-ES" sz="1000" b="1" i="0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es-ES" sz="1000" b="1" i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10N</a:t>
                      </a:r>
                      <a:endParaRPr lang="en-US" sz="1000" b="1" dirty="0" err="1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6350">
                      <a:solidFill>
                        <a:schemeClr val="bg1">
                          <a:lumMod val="65000"/>
                        </a:schemeClr>
                      </a:solidFill>
                    </a:lnL>
                    <a:lnR w="6350">
                      <a:solidFill>
                        <a:schemeClr val="bg1">
                          <a:lumMod val="65000"/>
                        </a:schemeClr>
                      </a:solidFill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0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Continuació L9/L10 tram central. Reconfiguració de vies macropou.</a:t>
                      </a:r>
                      <a:endParaRPr lang="en-US">
                        <a:ea typeface="Calibri"/>
                        <a:cs typeface="Calibri"/>
                      </a:endParaRPr>
                    </a:p>
                  </a:txBody>
                  <a:tcPr marL="36000" marR="36000" marT="0" marB="0" anchor="ctr">
                    <a:lnL w="6350">
                      <a:solidFill>
                        <a:schemeClr val="bg1">
                          <a:lumMod val="65000"/>
                        </a:schemeClr>
                      </a:solidFill>
                    </a:lnL>
                    <a:lnR w="6350">
                      <a:solidFill>
                        <a:schemeClr val="bg1">
                          <a:lumMod val="65000"/>
                        </a:schemeClr>
                      </a:solidFill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Fase 1: Sagrera – </a:t>
                      </a:r>
                      <a:r>
                        <a:rPr lang="es-ES" sz="10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Onze</a:t>
                      </a:r>
                      <a:r>
                        <a:rPr lang="es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</a:t>
                      </a:r>
                      <a:r>
                        <a:rPr lang="es-ES" sz="10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Setembre</a:t>
                      </a:r>
                      <a:endParaRPr lang="en-U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lvl="0" algn="l">
                        <a:buNone/>
                      </a:pPr>
                      <a:r>
                        <a:rPr lang="es-ES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Fase 2: Sagrera – Bon Pastor</a:t>
                      </a:r>
                      <a:endParaRPr lang="ca-ES" sz="1000"/>
                    </a:p>
                  </a:txBody>
                  <a:tcPr marL="36000" marR="36000" marT="0" marB="0" anchor="ctr">
                    <a:lnL w="6350">
                      <a:solidFill>
                        <a:schemeClr val="bg1">
                          <a:lumMod val="65000"/>
                        </a:schemeClr>
                      </a:solidFill>
                    </a:lnL>
                    <a:lnR w="6350">
                      <a:solidFill>
                        <a:schemeClr val="bg1">
                          <a:lumMod val="65000"/>
                        </a:schemeClr>
                      </a:solidFill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Generalitat</a:t>
                      </a:r>
                      <a:endParaRPr lang="en-US" sz="1000" err="1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0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Fase I: 25/06 - 30/08</a:t>
                      </a:r>
                      <a:endParaRPr lang="en-US" sz="1000" b="0" i="0" u="none" strike="noStrike" kern="12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0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Fase II: 31/08 - 06/09</a:t>
                      </a:r>
                      <a:endParaRPr lang="en-US" sz="1000" b="0" i="0" u="none" strike="noStrike" kern="1200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99" marR="89999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chemeClr val="bg1">
                          <a:lumMod val="65000"/>
                        </a:schemeClr>
                      </a:solidFill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46115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ED742D9-FC9F-9A1A-1A47-FDED9BCF548C}"/>
              </a:ext>
            </a:extLst>
          </p:cNvPr>
          <p:cNvSpPr txBox="1"/>
          <p:nvPr/>
        </p:nvSpPr>
        <p:spPr>
          <a:xfrm>
            <a:off x="565446" y="743159"/>
            <a:ext cx="242887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 err="1">
                <a:latin typeface="Century Gothic"/>
                <a:ea typeface="Calibri"/>
                <a:cs typeface="Arial"/>
              </a:rPr>
              <a:t>Talls</a:t>
            </a:r>
            <a:r>
              <a:rPr lang="en-US" sz="1400" b="1" dirty="0">
                <a:latin typeface="Century Gothic"/>
                <a:ea typeface="Calibri"/>
                <a:cs typeface="Arial"/>
              </a:rPr>
              <a:t> de </a:t>
            </a:r>
            <a:r>
              <a:rPr lang="en-US" sz="1400" b="1" dirty="0" err="1">
                <a:latin typeface="Century Gothic"/>
                <a:ea typeface="Calibri"/>
                <a:cs typeface="Arial"/>
              </a:rPr>
              <a:t>línia</a:t>
            </a:r>
            <a:endParaRPr lang="en-US" sz="1400" b="1" dirty="0" err="1">
              <a:latin typeface="Century Gothic"/>
              <a:cs typeface="Arial"/>
            </a:endParaRPr>
          </a:p>
        </p:txBody>
      </p:sp>
      <p:graphicFrame>
        <p:nvGraphicFramePr>
          <p:cNvPr id="9" name="Tabla 5">
            <a:extLst>
              <a:ext uri="{FF2B5EF4-FFF2-40B4-BE49-F238E27FC236}">
                <a16:creationId xmlns:a16="http://schemas.microsoft.com/office/drawing/2014/main" id="{AB218B24-6AF6-39C6-F4B0-1A09DCADB9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886144"/>
              </p:ext>
            </p:extLst>
          </p:nvPr>
        </p:nvGraphicFramePr>
        <p:xfrm>
          <a:off x="637442" y="2503416"/>
          <a:ext cx="7499684" cy="611772"/>
        </p:xfrm>
        <a:graphic>
          <a:graphicData uri="http://schemas.openxmlformats.org/drawingml/2006/table">
            <a:tbl>
              <a:tblPr/>
              <a:tblGrid>
                <a:gridCol w="508041">
                  <a:extLst>
                    <a:ext uri="{9D8B030D-6E8A-4147-A177-3AD203B41FA5}">
                      <a16:colId xmlns:a16="http://schemas.microsoft.com/office/drawing/2014/main" val="2190278292"/>
                    </a:ext>
                  </a:extLst>
                </a:gridCol>
                <a:gridCol w="2669118">
                  <a:extLst>
                    <a:ext uri="{9D8B030D-6E8A-4147-A177-3AD203B41FA5}">
                      <a16:colId xmlns:a16="http://schemas.microsoft.com/office/drawing/2014/main" val="1395661785"/>
                    </a:ext>
                  </a:extLst>
                </a:gridCol>
                <a:gridCol w="2026227">
                  <a:extLst>
                    <a:ext uri="{9D8B030D-6E8A-4147-A177-3AD203B41FA5}">
                      <a16:colId xmlns:a16="http://schemas.microsoft.com/office/drawing/2014/main" val="4080686905"/>
                    </a:ext>
                  </a:extLst>
                </a:gridCol>
                <a:gridCol w="718704">
                  <a:extLst>
                    <a:ext uri="{9D8B030D-6E8A-4147-A177-3AD203B41FA5}">
                      <a16:colId xmlns:a16="http://schemas.microsoft.com/office/drawing/2014/main" val="3041361055"/>
                    </a:ext>
                  </a:extLst>
                </a:gridCol>
                <a:gridCol w="1577594">
                  <a:extLst>
                    <a:ext uri="{9D8B030D-6E8A-4147-A177-3AD203B41FA5}">
                      <a16:colId xmlns:a16="http://schemas.microsoft.com/office/drawing/2014/main" val="3056933900"/>
                    </a:ext>
                  </a:extLst>
                </a:gridCol>
              </a:tblGrid>
              <a:tr h="251772"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1" i="0" u="none" strike="noStrike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Línia</a:t>
                      </a:r>
                      <a:endParaRPr lang="es-ES" sz="10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000" b="1" i="0" u="none" strike="noStrike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Descripció</a:t>
                      </a:r>
                      <a:endParaRPr lang="pt-BR" sz="10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ctr">
                    <a:lnL w="0">
                      <a:noFill/>
                    </a:lnL>
                    <a:lnR w="0">
                      <a:noFill/>
                    </a:lnR>
                    <a:lnT w="6350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1" i="0" u="none" strike="noStrike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Afectació</a:t>
                      </a: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Executa</a:t>
                      </a:r>
                    </a:p>
                  </a:txBody>
                  <a:tcPr marL="36000" marR="36000" marT="0" marB="0" anchor="ctr">
                    <a:lnL w="0">
                      <a:noFill/>
                    </a:lnL>
                    <a:lnR w="0">
                      <a:noFill/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chemeClr val="bg1">
                          <a:lumMod val="65000"/>
                        </a:schemeClr>
                      </a:solidFill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Durada</a:t>
                      </a:r>
                      <a:r>
                        <a:rPr lang="es-E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i dates</a:t>
                      </a:r>
                    </a:p>
                  </a:txBody>
                  <a:tcPr marL="0" marR="0" marT="0" marB="0" anchor="ctr">
                    <a:lnL w="0">
                      <a:noFill/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0734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lvl="0" algn="ctr" defTabSz="913793">
                        <a:buNone/>
                      </a:pPr>
                      <a:r>
                        <a:rPr lang="es-ES" sz="1000" b="1" i="0" u="none" strike="noStrike" kern="1200" noProof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L4</a:t>
                      </a:r>
                      <a:endParaRPr lang="es-ES" sz="1000" b="1" i="0" u="none" strike="noStrike" kern="1200" err="1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>
                      <a:solidFill>
                        <a:schemeClr val="bg1">
                          <a:lumMod val="65000"/>
                        </a:schemeClr>
                      </a:solidFill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016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ca-ES" sz="10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Obres de millora d'accessibilitat PMR a Verdaguer.</a:t>
                      </a:r>
                      <a:endParaRPr lang="en-US" sz="1000" kern="12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ca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Els trens no s'aturaran a l'estació de </a:t>
                      </a:r>
                      <a:r>
                        <a:rPr lang="ca-ES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Verdaguer L4. Estació L5, normalitat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ca-ES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Generalitat</a:t>
                      </a:r>
                      <a:endParaRPr lang="en-US" sz="100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s-ES" sz="10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06/07-30/08</a:t>
                      </a:r>
                      <a:endParaRPr lang="en-US"/>
                    </a:p>
                  </a:txBody>
                  <a:tcPr marL="89999" marR="89999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chemeClr val="bg1">
                          <a:lumMod val="65000"/>
                        </a:schemeClr>
                      </a:solidFill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39694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C843F27-AB42-DDAA-B09A-916176FEA3F0}"/>
              </a:ext>
            </a:extLst>
          </p:cNvPr>
          <p:cNvSpPr txBox="1"/>
          <p:nvPr/>
        </p:nvSpPr>
        <p:spPr>
          <a:xfrm>
            <a:off x="564173" y="2155708"/>
            <a:ext cx="45720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 err="1">
                <a:latin typeface="Century Gothic"/>
              </a:rPr>
              <a:t>Tancament</a:t>
            </a:r>
            <a:r>
              <a:rPr lang="en-US" sz="1400" b="1" dirty="0">
                <a:latin typeface="Century Gothic"/>
              </a:rPr>
              <a:t> </a:t>
            </a:r>
            <a:r>
              <a:rPr lang="en-US" sz="1400" b="1" dirty="0" err="1">
                <a:latin typeface="Century Gothic"/>
              </a:rPr>
              <a:t>estació</a:t>
            </a:r>
            <a:endParaRPr lang="en-US" sz="1400" b="1" dirty="0" err="1">
              <a:latin typeface="Century Gothic"/>
              <a:cs typeface="Arial"/>
            </a:endParaRPr>
          </a:p>
          <a:p>
            <a:pPr algn="ctr"/>
            <a:endParaRPr lang="en-US"/>
          </a:p>
        </p:txBody>
      </p:sp>
      <p:graphicFrame>
        <p:nvGraphicFramePr>
          <p:cNvPr id="11" name="Tabla 5">
            <a:extLst>
              <a:ext uri="{FF2B5EF4-FFF2-40B4-BE49-F238E27FC236}">
                <a16:creationId xmlns:a16="http://schemas.microsoft.com/office/drawing/2014/main" id="{917ABBA1-3031-5A10-60E4-2CA317D24E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739220"/>
              </p:ext>
            </p:extLst>
          </p:nvPr>
        </p:nvGraphicFramePr>
        <p:xfrm>
          <a:off x="637064" y="3472244"/>
          <a:ext cx="7495106" cy="1331772"/>
        </p:xfrm>
        <a:graphic>
          <a:graphicData uri="http://schemas.openxmlformats.org/drawingml/2006/table">
            <a:tbl>
              <a:tblPr/>
              <a:tblGrid>
                <a:gridCol w="251732">
                  <a:extLst>
                    <a:ext uri="{9D8B030D-6E8A-4147-A177-3AD203B41FA5}">
                      <a16:colId xmlns:a16="http://schemas.microsoft.com/office/drawing/2014/main" val="2190278292"/>
                    </a:ext>
                  </a:extLst>
                </a:gridCol>
                <a:gridCol w="251732">
                  <a:extLst>
                    <a:ext uri="{9D8B030D-6E8A-4147-A177-3AD203B41FA5}">
                      <a16:colId xmlns:a16="http://schemas.microsoft.com/office/drawing/2014/main" val="1599847866"/>
                    </a:ext>
                  </a:extLst>
                </a:gridCol>
                <a:gridCol w="2669118">
                  <a:extLst>
                    <a:ext uri="{9D8B030D-6E8A-4147-A177-3AD203B41FA5}">
                      <a16:colId xmlns:a16="http://schemas.microsoft.com/office/drawing/2014/main" val="1395661785"/>
                    </a:ext>
                  </a:extLst>
                </a:gridCol>
                <a:gridCol w="2026226">
                  <a:extLst>
                    <a:ext uri="{9D8B030D-6E8A-4147-A177-3AD203B41FA5}">
                      <a16:colId xmlns:a16="http://schemas.microsoft.com/office/drawing/2014/main" val="4080686905"/>
                    </a:ext>
                  </a:extLst>
                </a:gridCol>
                <a:gridCol w="718704">
                  <a:extLst>
                    <a:ext uri="{9D8B030D-6E8A-4147-A177-3AD203B41FA5}">
                      <a16:colId xmlns:a16="http://schemas.microsoft.com/office/drawing/2014/main" val="3041361055"/>
                    </a:ext>
                  </a:extLst>
                </a:gridCol>
                <a:gridCol w="1577594">
                  <a:extLst>
                    <a:ext uri="{9D8B030D-6E8A-4147-A177-3AD203B41FA5}">
                      <a16:colId xmlns:a16="http://schemas.microsoft.com/office/drawing/2014/main" val="3056933900"/>
                    </a:ext>
                  </a:extLst>
                </a:gridCol>
              </a:tblGrid>
              <a:tr h="251772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s-ES" sz="1000" b="1" i="0" u="none" strike="noStrike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Línia</a:t>
                      </a:r>
                      <a:endParaRPr lang="es-ES" sz="10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s-ES" sz="10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0">
                      <a:noFill/>
                    </a:lnL>
                    <a:lnR w="0">
                      <a:noFill/>
                    </a:lnR>
                    <a:lnT w="6350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000" b="1" i="0" u="none" strike="noStrike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Descripció</a:t>
                      </a:r>
                      <a:endParaRPr lang="pt-BR" sz="10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ctr">
                    <a:lnL w="0">
                      <a:noFill/>
                    </a:lnL>
                    <a:lnR w="0">
                      <a:noFill/>
                    </a:lnR>
                    <a:lnT w="6350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000" b="1" i="0" u="none" strike="noStrike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Afectació</a:t>
                      </a:r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Executa</a:t>
                      </a:r>
                    </a:p>
                  </a:txBody>
                  <a:tcPr marL="36000" marR="36000" marT="0" marB="0" anchor="ctr">
                    <a:lnL w="0">
                      <a:noFill/>
                    </a:lnL>
                    <a:lnR w="0">
                      <a:noFill/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chemeClr val="bg1">
                          <a:lumMod val="65000"/>
                        </a:schemeClr>
                      </a:solidFill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Durada</a:t>
                      </a:r>
                      <a:r>
                        <a:rPr lang="es-E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i dates</a:t>
                      </a:r>
                    </a:p>
                  </a:txBody>
                  <a:tcPr marL="0" marR="0" marT="0" marB="0" anchor="ctr">
                    <a:lnL w="0">
                      <a:noFill/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0734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ctr" defTabSz="913793" rtl="0" eaLnBrk="1" fontAlgn="ctr" latinLnBrk="0" hangingPunct="1"/>
                      <a:r>
                        <a:rPr lang="es-ES" sz="10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364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3793">
                        <a:buNone/>
                      </a:pPr>
                      <a:r>
                        <a:rPr lang="es-ES" sz="10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chemeClr val="bg1">
                          <a:lumMod val="65000"/>
                        </a:schemeClr>
                      </a:solidFill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ca-ES" sz="10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Renovació i desamiantat passadís d'enllaç a Catalunya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Tancament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del </a:t>
                      </a:r>
                      <a:r>
                        <a:rPr lang="es-E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passadís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d'enllaç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L1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s-E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L3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TMB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chemeClr val="bg1">
                          <a:lumMod val="65000"/>
                        </a:schemeClr>
                      </a:solidFill>
                    </a:lnT>
                    <a:lnB w="6350">
                      <a:solidFill>
                        <a:schemeClr val="bg1">
                          <a:lumMod val="65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es" sz="100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06/07 -07/09</a:t>
                      </a:r>
                      <a:endParaRPr lang="ca-ES" sz="10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0000" marR="9000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3969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lvl="0" algn="ctr" defTabSz="913793">
                        <a:buNone/>
                      </a:pPr>
                      <a:r>
                        <a:rPr lang="es-ES" sz="1000" b="1" i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L4</a:t>
                      </a:r>
                    </a:p>
                  </a:txBody>
                  <a:tcPr marL="0" marR="0" marT="0" marB="0" anchor="ctr">
                    <a:lnL w="6350">
                      <a:solidFill>
                        <a:schemeClr val="bg1">
                          <a:lumMod val="65000"/>
                        </a:schemeClr>
                      </a:solidFill>
                    </a:lnL>
                    <a:lnR w="6350">
                      <a:solidFill>
                        <a:schemeClr val="bg1">
                          <a:lumMod val="65000"/>
                        </a:schemeClr>
                      </a:solidFill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01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3793">
                        <a:buNone/>
                      </a:pPr>
                      <a:r>
                        <a:rPr lang="es-ES" sz="1000" b="1" i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chemeClr val="bg1">
                          <a:lumMod val="65000"/>
                        </a:schemeClr>
                      </a:solidFill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0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Obres de millora d'accessibilitat PMR a Verdaguer</a:t>
                      </a:r>
                    </a:p>
                  </a:txBody>
                  <a:tcPr marL="36000" marR="36000" marT="0" marB="0" anchor="ctr">
                    <a:lnL w="6350">
                      <a:solidFill>
                        <a:schemeClr val="bg1">
                          <a:lumMod val="65000"/>
                        </a:schemeClr>
                      </a:solidFill>
                    </a:lnL>
                    <a:lnR w="6350">
                      <a:solidFill>
                        <a:schemeClr val="bg1">
                          <a:lumMod val="65000"/>
                        </a:schemeClr>
                      </a:solidFill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10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Tancament</a:t>
                      </a:r>
                      <a:r>
                        <a:rPr lang="es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del </a:t>
                      </a:r>
                      <a:r>
                        <a:rPr lang="es-ES" sz="10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passadís</a:t>
                      </a:r>
                      <a:r>
                        <a:rPr lang="es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" sz="10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d'enllaç</a:t>
                      </a:r>
                      <a:r>
                        <a:rPr lang="es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entre </a:t>
                      </a:r>
                      <a:r>
                        <a:rPr lang="es-ES" sz="10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L4</a:t>
                      </a:r>
                      <a:r>
                        <a:rPr lang="es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 </a:t>
                      </a:r>
                      <a:r>
                        <a:rPr lang="es-ES" sz="10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L5</a:t>
                      </a:r>
                      <a:r>
                        <a:rPr lang="es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 Verdaguer</a:t>
                      </a:r>
                    </a:p>
                  </a:txBody>
                  <a:tcPr marL="36000" marR="36000" marT="0" marB="0" anchor="ctr">
                    <a:lnL w="6350">
                      <a:solidFill>
                        <a:schemeClr val="bg1">
                          <a:lumMod val="65000"/>
                        </a:schemeClr>
                      </a:solidFill>
                    </a:lnL>
                    <a:lnR w="6350">
                      <a:solidFill>
                        <a:schemeClr val="bg1">
                          <a:lumMod val="65000"/>
                        </a:schemeClr>
                      </a:solidFill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Generalitat</a:t>
                      </a:r>
                      <a:endParaRPr lang="en-US" sz="1000" err="1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0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13/10/25 -30/08/26</a:t>
                      </a:r>
                    </a:p>
                  </a:txBody>
                  <a:tcPr marL="89999" marR="89999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chemeClr val="bg1">
                          <a:lumMod val="65000"/>
                        </a:schemeClr>
                      </a:solidFill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46115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lvl="0" algn="ctr" defTabSz="913793">
                        <a:buNone/>
                      </a:pPr>
                      <a:r>
                        <a:rPr lang="es-ES" sz="1000" b="1" i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L1</a:t>
                      </a:r>
                    </a:p>
                  </a:txBody>
                  <a:tcPr marL="0" marR="0" marT="0" marB="0" anchor="ctr">
                    <a:lnL w="6350">
                      <a:solidFill>
                        <a:schemeClr val="bg1">
                          <a:lumMod val="65000"/>
                        </a:schemeClr>
                      </a:solidFill>
                    </a:lnL>
                    <a:lnR w="6350">
                      <a:solidFill>
                        <a:schemeClr val="bg1">
                          <a:lumMod val="65000"/>
                        </a:schemeClr>
                      </a:solidFill>
                    </a:lnR>
                    <a:lnT w="6350">
                      <a:solidFill>
                        <a:schemeClr val="bg1">
                          <a:lumMod val="65000"/>
                        </a:schemeClr>
                      </a:solidFill>
                    </a:lnT>
                    <a:lnB w="6350">
                      <a:solidFill>
                        <a:schemeClr val="bg1">
                          <a:lumMod val="65000"/>
                        </a:schemeClr>
                      </a:solidFill>
                    </a:lnB>
                    <a:solidFill>
                      <a:srgbClr val="DF364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3793">
                        <a:buNone/>
                      </a:pPr>
                      <a:r>
                        <a:rPr lang="es-ES" sz="1000" b="1" i="0" u="none" strike="noStrike" kern="1200" noProof="0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chemeClr val="bg1">
                          <a:lumMod val="65000"/>
                        </a:schemeClr>
                      </a:solidFill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chemeClr val="bg1">
                          <a:lumMod val="65000"/>
                        </a:schemeClr>
                      </a:solidFill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0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Obres de millora d'accessibilitat PMR a Plaça de Sants</a:t>
                      </a:r>
                    </a:p>
                  </a:txBody>
                  <a:tcPr marL="36000" marR="36000" marT="0" marB="0" anchor="ctr">
                    <a:lnL w="6350">
                      <a:solidFill>
                        <a:schemeClr val="bg1">
                          <a:lumMod val="65000"/>
                        </a:schemeClr>
                      </a:solidFill>
                    </a:lnL>
                    <a:lnR w="6350">
                      <a:solidFill>
                        <a:schemeClr val="bg1">
                          <a:lumMod val="65000"/>
                        </a:schemeClr>
                      </a:solidFill>
                    </a:lnR>
                    <a:lnT w="6350">
                      <a:solidFill>
                        <a:schemeClr val="bg1">
                          <a:lumMod val="65000"/>
                        </a:schemeClr>
                      </a:solidFill>
                    </a:lnT>
                    <a:lnB w="6350">
                      <a:solidFill>
                        <a:schemeClr val="bg1">
                          <a:lumMod val="65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10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Tancament</a:t>
                      </a:r>
                      <a:r>
                        <a:rPr lang="es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del </a:t>
                      </a:r>
                      <a:r>
                        <a:rPr lang="es-ES" sz="10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passadís</a:t>
                      </a:r>
                      <a:r>
                        <a:rPr lang="es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s-ES" sz="10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d'enllaç</a:t>
                      </a:r>
                      <a:r>
                        <a:rPr lang="es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entre </a:t>
                      </a:r>
                      <a:r>
                        <a:rPr lang="es-ES" sz="10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L1</a:t>
                      </a:r>
                      <a:r>
                        <a:rPr lang="es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i </a:t>
                      </a:r>
                      <a:r>
                        <a:rPr lang="es-ES" sz="10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L5</a:t>
                      </a:r>
                      <a:r>
                        <a:rPr lang="es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a </a:t>
                      </a:r>
                      <a:r>
                        <a:rPr lang="es-ES" sz="10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Plaça</a:t>
                      </a:r>
                      <a:r>
                        <a:rPr lang="es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de Sants. </a:t>
                      </a:r>
                    </a:p>
                  </a:txBody>
                  <a:tcPr marL="36000" marR="36000" marT="0" marB="0" anchor="ctr">
                    <a:lnL w="6350">
                      <a:solidFill>
                        <a:schemeClr val="bg1">
                          <a:lumMod val="65000"/>
                        </a:schemeClr>
                      </a:solidFill>
                    </a:lnL>
                    <a:lnR w="6350">
                      <a:solidFill>
                        <a:schemeClr val="bg1">
                          <a:lumMod val="65000"/>
                        </a:schemeClr>
                      </a:solidFill>
                    </a:lnR>
                    <a:lnT w="6350">
                      <a:solidFill>
                        <a:schemeClr val="bg1">
                          <a:lumMod val="65000"/>
                        </a:schemeClr>
                      </a:solidFill>
                    </a:lnT>
                    <a:lnB w="6350">
                      <a:solidFill>
                        <a:schemeClr val="bg1">
                          <a:lumMod val="65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Generalitat</a:t>
                      </a:r>
                      <a:endParaRPr lang="es-ES" sz="1000" b="0" i="0" u="none" strike="noStrike" noProof="0" dirty="0" err="1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0" marB="0" anchor="ctr">
                    <a:lnL w="6350">
                      <a:solidFill>
                        <a:schemeClr val="bg1">
                          <a:lumMod val="65000"/>
                        </a:schemeClr>
                      </a:solidFill>
                    </a:lnL>
                    <a:lnR w="6350">
                      <a:solidFill>
                        <a:schemeClr val="bg1">
                          <a:lumMod val="65000"/>
                        </a:schemeClr>
                      </a:solidFill>
                    </a:lnR>
                    <a:lnT w="6350">
                      <a:solidFill>
                        <a:schemeClr val="bg1">
                          <a:lumMod val="65000"/>
                        </a:schemeClr>
                      </a:solidFill>
                    </a:lnT>
                    <a:lnB w="6350">
                      <a:solidFill>
                        <a:schemeClr val="bg1">
                          <a:lumMod val="65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0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27/04/26-12 mesos</a:t>
                      </a:r>
                      <a:endParaRPr lang="en-US" dirty="0"/>
                    </a:p>
                  </a:txBody>
                  <a:tcPr marL="89999" marR="89999" marT="0" marB="0" anchor="ctr">
                    <a:lnL w="6350">
                      <a:solidFill>
                        <a:schemeClr val="bg1">
                          <a:lumMod val="65000"/>
                        </a:schemeClr>
                      </a:solidFill>
                    </a:lnL>
                    <a:lnR w="6350">
                      <a:solidFill>
                        <a:schemeClr val="bg1">
                          <a:lumMod val="65000"/>
                        </a:schemeClr>
                      </a:solidFill>
                    </a:lnR>
                    <a:lnT w="6350">
                      <a:solidFill>
                        <a:schemeClr val="bg1">
                          <a:lumMod val="65000"/>
                        </a:schemeClr>
                      </a:solidFill>
                    </a:lnT>
                    <a:lnB w="6350">
                      <a:solidFill>
                        <a:schemeClr val="bg1">
                          <a:lumMod val="65000"/>
                        </a:schemeClr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43315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F6B0B03-A9F7-D95C-93A3-3CE3DAF15031}"/>
              </a:ext>
            </a:extLst>
          </p:cNvPr>
          <p:cNvSpPr txBox="1"/>
          <p:nvPr/>
        </p:nvSpPr>
        <p:spPr>
          <a:xfrm>
            <a:off x="565288" y="3180522"/>
            <a:ext cx="45720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baseline="0" dirty="0" err="1">
                <a:latin typeface="Century Gothic"/>
              </a:rPr>
              <a:t>Tancament</a:t>
            </a:r>
            <a:r>
              <a:rPr lang="en-US" sz="1400" b="1" baseline="0" dirty="0">
                <a:latin typeface="Century Gothic"/>
              </a:rPr>
              <a:t> </a:t>
            </a:r>
            <a:r>
              <a:rPr lang="en-US" sz="1400" b="1" dirty="0" err="1">
                <a:latin typeface="Century Gothic"/>
              </a:rPr>
              <a:t>passadissos</a:t>
            </a:r>
            <a:r>
              <a:rPr lang="en-US" sz="1400" b="1" dirty="0">
                <a:latin typeface="Century Gothic"/>
              </a:rPr>
              <a:t> </a:t>
            </a:r>
            <a:r>
              <a:rPr lang="en-US" sz="1400" b="1" dirty="0" err="1">
                <a:latin typeface="Century Gothic"/>
              </a:rPr>
              <a:t>d'enllaç</a:t>
            </a:r>
            <a:endParaRPr lang="en-US" dirty="0" err="1">
              <a:latin typeface="Century Gothic"/>
            </a:endParaRP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2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EA21A-A5B0-FE01-4A9C-BECD94505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8 Rectángulo">
            <a:extLst>
              <a:ext uri="{FF2B5EF4-FFF2-40B4-BE49-F238E27FC236}">
                <a16:creationId xmlns:a16="http://schemas.microsoft.com/office/drawing/2014/main" id="{A4570841-E001-EED5-4AB0-2C5FAD976635}"/>
              </a:ext>
            </a:extLst>
          </p:cNvPr>
          <p:cNvSpPr/>
          <p:nvPr/>
        </p:nvSpPr>
        <p:spPr>
          <a:xfrm>
            <a:off x="1845786" y="2427532"/>
            <a:ext cx="1314041" cy="36420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3793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ca-ES" sz="800" b="1" i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Durada</a:t>
            </a:r>
            <a:endParaRPr kumimoji="0" lang="ca-ES" sz="800" b="1" i="1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/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  <a:defRPr/>
            </a:pPr>
            <a:r>
              <a:rPr lang="ca-ES" sz="80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1,5 mesos</a:t>
            </a:r>
            <a:endParaRPr lang="ca-E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7" name="18 Rectángulo">
            <a:extLst>
              <a:ext uri="{FF2B5EF4-FFF2-40B4-BE49-F238E27FC236}">
                <a16:creationId xmlns:a16="http://schemas.microsoft.com/office/drawing/2014/main" id="{F9AE2281-0497-ACB6-5E16-BD2D796F2AA9}"/>
              </a:ext>
            </a:extLst>
          </p:cNvPr>
          <p:cNvSpPr/>
          <p:nvPr/>
        </p:nvSpPr>
        <p:spPr>
          <a:xfrm>
            <a:off x="3329561" y="2393514"/>
            <a:ext cx="2541627" cy="36420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  <a:defRPr/>
            </a:pPr>
            <a:r>
              <a:rPr lang="ca-ES" sz="800" b="1" i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El metro funcionarà en els trams</a:t>
            </a:r>
            <a:endParaRPr kumimoji="0" lang="ca-ES" sz="800" b="1" i="1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/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  <a:defRPr/>
            </a:pPr>
            <a:r>
              <a:rPr lang="ca-ES" sz="80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H.Bellvitge – Florida / Plaça de Sants - Fondo</a:t>
            </a:r>
            <a:endParaRPr lang="ca-E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0" name="18 Rectángulo">
            <a:extLst>
              <a:ext uri="{FF2B5EF4-FFF2-40B4-BE49-F238E27FC236}">
                <a16:creationId xmlns:a16="http://schemas.microsoft.com/office/drawing/2014/main" id="{A4008DC6-E332-5A4F-6B8D-FE63945B8931}"/>
              </a:ext>
            </a:extLst>
          </p:cNvPr>
          <p:cNvSpPr/>
          <p:nvPr/>
        </p:nvSpPr>
        <p:spPr>
          <a:xfrm>
            <a:off x="5991483" y="2373104"/>
            <a:ext cx="1976930" cy="36420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3793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Estacions Sense Servei</a:t>
            </a:r>
          </a:p>
          <a:p>
            <a:pPr marL="0" lvl="1" algn="ctr">
              <a:spcBef>
                <a:spcPts val="100"/>
              </a:spcBef>
              <a:spcAft>
                <a:spcPts val="100"/>
              </a:spcAft>
              <a:defRPr/>
            </a:pPr>
            <a:r>
              <a:rPr lang="ca-ES" sz="80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Torrassa, Santa Eulàlia i Mercat Nou</a:t>
            </a:r>
            <a:endParaRPr lang="ca-ES">
              <a:solidFill>
                <a:prstClr val="black">
                  <a:lumMod val="75000"/>
                  <a:lumOff val="25000"/>
                </a:prstClr>
              </a:solidFill>
              <a:ea typeface="+mn-ea"/>
              <a:cs typeface="+mn-cs"/>
            </a:endParaRPr>
          </a:p>
        </p:txBody>
      </p:sp>
      <p:cxnSp>
        <p:nvCxnSpPr>
          <p:cNvPr id="25" name="Conector recto 32">
            <a:extLst>
              <a:ext uri="{FF2B5EF4-FFF2-40B4-BE49-F238E27FC236}">
                <a16:creationId xmlns:a16="http://schemas.microsoft.com/office/drawing/2014/main" id="{42FC0CBC-4BAF-BCA0-CAA6-C3814170AFFD}"/>
              </a:ext>
            </a:extLst>
          </p:cNvPr>
          <p:cNvCxnSpPr>
            <a:cxnSpLocks/>
          </p:cNvCxnSpPr>
          <p:nvPr/>
        </p:nvCxnSpPr>
        <p:spPr>
          <a:xfrm flipV="1">
            <a:off x="1844581" y="2090699"/>
            <a:ext cx="912792" cy="2"/>
          </a:xfrm>
          <a:prstGeom prst="line">
            <a:avLst/>
          </a:prstGeom>
          <a:ln w="31750">
            <a:solidFill>
              <a:srgbClr val="DF3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32">
            <a:extLst>
              <a:ext uri="{FF2B5EF4-FFF2-40B4-BE49-F238E27FC236}">
                <a16:creationId xmlns:a16="http://schemas.microsoft.com/office/drawing/2014/main" id="{434DF902-C525-4975-A018-A87196DC5B31}"/>
              </a:ext>
            </a:extLst>
          </p:cNvPr>
          <p:cNvCxnSpPr>
            <a:cxnSpLocks/>
          </p:cNvCxnSpPr>
          <p:nvPr/>
        </p:nvCxnSpPr>
        <p:spPr>
          <a:xfrm>
            <a:off x="3582532" y="2090700"/>
            <a:ext cx="3770107" cy="0"/>
          </a:xfrm>
          <a:prstGeom prst="line">
            <a:avLst/>
          </a:prstGeom>
          <a:ln w="31750">
            <a:solidFill>
              <a:srgbClr val="DF3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>
            <a:extLst>
              <a:ext uri="{FF2B5EF4-FFF2-40B4-BE49-F238E27FC236}">
                <a16:creationId xmlns:a16="http://schemas.microsoft.com/office/drawing/2014/main" id="{B7AFC423-3824-BA19-8123-9CB274644991}"/>
              </a:ext>
            </a:extLst>
          </p:cNvPr>
          <p:cNvCxnSpPr>
            <a:cxnSpLocks/>
          </p:cNvCxnSpPr>
          <p:nvPr/>
        </p:nvCxnSpPr>
        <p:spPr>
          <a:xfrm>
            <a:off x="2812722" y="2090700"/>
            <a:ext cx="732776" cy="0"/>
          </a:xfrm>
          <a:prstGeom prst="straightConnector1">
            <a:avLst/>
          </a:prstGeom>
          <a:ln w="317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n 51">
            <a:extLst>
              <a:ext uri="{FF2B5EF4-FFF2-40B4-BE49-F238E27FC236}">
                <a16:creationId xmlns:a16="http://schemas.microsoft.com/office/drawing/2014/main" id="{35FFDD0F-D64D-F2D6-97FD-34ABB7A0F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698" y="2188176"/>
            <a:ext cx="174764" cy="194737"/>
          </a:xfrm>
          <a:prstGeom prst="rect">
            <a:avLst/>
          </a:prstGeom>
        </p:spPr>
      </p:pic>
      <p:pic>
        <p:nvPicPr>
          <p:cNvPr id="23" name="Imagen 54">
            <a:extLst>
              <a:ext uri="{FF2B5EF4-FFF2-40B4-BE49-F238E27FC236}">
                <a16:creationId xmlns:a16="http://schemas.microsoft.com/office/drawing/2014/main" id="{AAED9E0B-187E-C5F5-7F42-E0D0E6EE8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570" y="2180796"/>
            <a:ext cx="174764" cy="194737"/>
          </a:xfrm>
          <a:prstGeom prst="rect">
            <a:avLst/>
          </a:prstGeom>
        </p:spPr>
      </p:pic>
      <p:cxnSp>
        <p:nvCxnSpPr>
          <p:cNvPr id="24" name="23 Conector recto">
            <a:extLst>
              <a:ext uri="{FF2B5EF4-FFF2-40B4-BE49-F238E27FC236}">
                <a16:creationId xmlns:a16="http://schemas.microsoft.com/office/drawing/2014/main" id="{9815EE15-791F-2296-19B5-377BFBA3810D}"/>
              </a:ext>
            </a:extLst>
          </p:cNvPr>
          <p:cNvCxnSpPr>
            <a:cxnSpLocks/>
          </p:cNvCxnSpPr>
          <p:nvPr/>
        </p:nvCxnSpPr>
        <p:spPr>
          <a:xfrm>
            <a:off x="2876705" y="2090700"/>
            <a:ext cx="626190" cy="0"/>
          </a:xfrm>
          <a:prstGeom prst="line">
            <a:avLst/>
          </a:prstGeom>
          <a:ln w="317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ED342C6-2AA8-C4BA-E07B-BCE3A13B008E}"/>
              </a:ext>
            </a:extLst>
          </p:cNvPr>
          <p:cNvSpPr txBox="1"/>
          <p:nvPr/>
        </p:nvSpPr>
        <p:spPr>
          <a:xfrm>
            <a:off x="794518" y="330537"/>
            <a:ext cx="798641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a-ES" sz="2000" b="1">
                <a:latin typeface="Century Gothic"/>
              </a:rPr>
              <a:t> Florida – Plaça de Sants: </a:t>
            </a:r>
            <a:r>
              <a:rPr lang="ca-ES">
                <a:latin typeface="Century Gothic"/>
              </a:rPr>
              <a:t>renovació integral de via</a:t>
            </a:r>
            <a:endParaRPr lang="ca-ES">
              <a:latin typeface="Century Gothic"/>
              <a:ea typeface="Calibri"/>
              <a:cs typeface="Calibri"/>
            </a:endParaRPr>
          </a:p>
        </p:txBody>
      </p:sp>
      <p:pic>
        <p:nvPicPr>
          <p:cNvPr id="33" name="Imagen 51">
            <a:extLst>
              <a:ext uri="{FF2B5EF4-FFF2-40B4-BE49-F238E27FC236}">
                <a16:creationId xmlns:a16="http://schemas.microsoft.com/office/drawing/2014/main" id="{E7FB7331-E294-1C33-8439-34A8402BA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804" y="2187601"/>
            <a:ext cx="174764" cy="194737"/>
          </a:xfrm>
          <a:prstGeom prst="rect">
            <a:avLst/>
          </a:prstGeom>
        </p:spPr>
      </p:pic>
      <p:pic>
        <p:nvPicPr>
          <p:cNvPr id="34" name="Imagen 54">
            <a:extLst>
              <a:ext uri="{FF2B5EF4-FFF2-40B4-BE49-F238E27FC236}">
                <a16:creationId xmlns:a16="http://schemas.microsoft.com/office/drawing/2014/main" id="{6122EF65-71CC-3AAA-50E2-E816F3D34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583" y="2187601"/>
            <a:ext cx="174764" cy="19473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7C2E4F6-AB96-7808-F58E-3C3F85175B5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186" r="-40"/>
          <a:stretch>
            <a:fillRect/>
          </a:stretch>
        </p:blipFill>
        <p:spPr>
          <a:xfrm>
            <a:off x="1498600" y="818945"/>
            <a:ext cx="6208909" cy="1179327"/>
          </a:xfrm>
          <a:prstGeom prst="rect">
            <a:avLst/>
          </a:prstGeom>
        </p:spPr>
      </p:pic>
      <p:sp>
        <p:nvSpPr>
          <p:cNvPr id="36" name="25 CuadroTexto">
            <a:extLst>
              <a:ext uri="{FF2B5EF4-FFF2-40B4-BE49-F238E27FC236}">
                <a16:creationId xmlns:a16="http://schemas.microsoft.com/office/drawing/2014/main" id="{2763BB22-93FD-546B-51D0-1C76A493C876}"/>
              </a:ext>
            </a:extLst>
          </p:cNvPr>
          <p:cNvSpPr txBox="1"/>
          <p:nvPr/>
        </p:nvSpPr>
        <p:spPr>
          <a:xfrm>
            <a:off x="2805006" y="2168783"/>
            <a:ext cx="718457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ca-ES" sz="800">
                <a:latin typeface="Arial Narrow"/>
              </a:rPr>
              <a:t>17/07 -28/08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941077-E19F-381F-2D82-D4B6C7608ABB}"/>
              </a:ext>
            </a:extLst>
          </p:cNvPr>
          <p:cNvSpPr/>
          <p:nvPr/>
        </p:nvSpPr>
        <p:spPr>
          <a:xfrm rot="18900000">
            <a:off x="2842586" y="1043754"/>
            <a:ext cx="731341" cy="170837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8EB02D-6156-0053-8477-88AD565D409E}"/>
              </a:ext>
            </a:extLst>
          </p:cNvPr>
          <p:cNvSpPr/>
          <p:nvPr/>
        </p:nvSpPr>
        <p:spPr>
          <a:xfrm rot="18900000">
            <a:off x="3025897" y="1022188"/>
            <a:ext cx="731341" cy="170837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E1336E-61FF-20A5-369E-EC74C9196D3A}"/>
              </a:ext>
            </a:extLst>
          </p:cNvPr>
          <p:cNvSpPr/>
          <p:nvPr/>
        </p:nvSpPr>
        <p:spPr>
          <a:xfrm rot="18900000">
            <a:off x="3198425" y="1032970"/>
            <a:ext cx="731341" cy="170837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adroTexto 17">
            <a:extLst>
              <a:ext uri="{FF2B5EF4-FFF2-40B4-BE49-F238E27FC236}">
                <a16:creationId xmlns:a16="http://schemas.microsoft.com/office/drawing/2014/main" id="{E3660E4C-EB14-263E-42B4-88BD270D6A00}"/>
              </a:ext>
            </a:extLst>
          </p:cNvPr>
          <p:cNvSpPr txBox="1"/>
          <p:nvPr/>
        </p:nvSpPr>
        <p:spPr>
          <a:xfrm>
            <a:off x="684553" y="3122638"/>
            <a:ext cx="7831642" cy="10361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kumimoji="0" lang="ca-E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Arial"/>
              </a:rPr>
              <a:t>Detall Actuació</a:t>
            </a:r>
            <a:endParaRPr lang="ca-E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Arial"/>
            </a:endParaRPr>
          </a:p>
          <a:p>
            <a:pPr marL="171450" indent="-17145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ca-ES" sz="1000" dirty="0">
                <a:latin typeface="Century Gothic"/>
                <a:cs typeface="Arial"/>
              </a:rPr>
              <a:t>Renovació integral </a:t>
            </a:r>
            <a:r>
              <a:rPr kumimoji="0" lang="ca-E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cs typeface="Arial"/>
              </a:rPr>
              <a:t>de </a:t>
            </a:r>
            <a:r>
              <a:rPr lang="ca-ES" sz="1000" dirty="0">
                <a:latin typeface="Century Gothic"/>
                <a:cs typeface="Arial"/>
              </a:rPr>
              <a:t>via entre Santa Eulàlia i Mercat Nou. Es substituirà l'aparell </a:t>
            </a:r>
            <a:r>
              <a:rPr kumimoji="0" lang="ca-E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cs typeface="Arial"/>
              </a:rPr>
              <a:t>de via</a:t>
            </a:r>
            <a:r>
              <a:rPr lang="ca-ES" sz="1000" dirty="0">
                <a:latin typeface="Century Gothic"/>
                <a:cs typeface="Arial"/>
              </a:rPr>
              <a:t> de Santa Eulàlia, que dona accés al taller, per un escapament i un desviament. Es renovarà via, catenària i senyalització del mateix taller.</a:t>
            </a:r>
          </a:p>
          <a:p>
            <a:pPr marL="171450" indent="-17145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es" sz="1000" dirty="0">
                <a:solidFill>
                  <a:prstClr val="black"/>
                </a:solidFill>
                <a:latin typeface="Century Gothic"/>
                <a:cs typeface="Arial"/>
              </a:rPr>
              <a:t>Inversió prevista:</a:t>
            </a:r>
            <a:r>
              <a:rPr lang="es" sz="1000" b="1" dirty="0">
                <a:solidFill>
                  <a:prstClr val="black"/>
                </a:solidFill>
                <a:latin typeface="Century Gothic"/>
                <a:cs typeface="Arial"/>
              </a:rPr>
              <a:t> 11,5 M€</a:t>
            </a:r>
            <a:endParaRPr lang="ca-ES" sz="1000" b="1" dirty="0">
              <a:solidFill>
                <a:prstClr val="black"/>
              </a:solidFill>
              <a:latin typeface="Century Gothic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100"/>
              </a:spcAft>
            </a:pPr>
            <a:endParaRPr lang="ca-E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37" name="CuadroTexto 20">
            <a:extLst>
              <a:ext uri="{FF2B5EF4-FFF2-40B4-BE49-F238E27FC236}">
                <a16:creationId xmlns:a16="http://schemas.microsoft.com/office/drawing/2014/main" id="{AB124E9B-E0BF-FB05-9CFC-9B9188B25720}"/>
              </a:ext>
            </a:extLst>
          </p:cNvPr>
          <p:cNvSpPr txBox="1"/>
          <p:nvPr/>
        </p:nvSpPr>
        <p:spPr>
          <a:xfrm>
            <a:off x="7711850" y="4729922"/>
            <a:ext cx="143895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37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1200" b="1">
                <a:latin typeface="Century Gothic"/>
              </a:rPr>
              <a:t>Executa:</a:t>
            </a:r>
            <a:r>
              <a:rPr kumimoji="0" lang="ca-E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</a:rPr>
              <a:t> </a:t>
            </a:r>
            <a:r>
              <a:rPr lang="ca-ES" sz="1200" b="1">
                <a:latin typeface="Century Gothic"/>
              </a:rPr>
              <a:t>TMB</a:t>
            </a:r>
            <a:endParaRPr kumimoji="0" lang="ca-ES" sz="12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>
              <a:defRPr/>
            </a:pPr>
            <a:endParaRPr lang="ca-ES" sz="1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cxnSp>
        <p:nvCxnSpPr>
          <p:cNvPr id="12" name="Conector recto 49">
            <a:extLst>
              <a:ext uri="{FF2B5EF4-FFF2-40B4-BE49-F238E27FC236}">
                <a16:creationId xmlns:a16="http://schemas.microsoft.com/office/drawing/2014/main" id="{97C75B66-8A2B-1DF6-DB20-A58BBF2B7329}"/>
              </a:ext>
            </a:extLst>
          </p:cNvPr>
          <p:cNvCxnSpPr>
            <a:cxnSpLocks/>
          </p:cNvCxnSpPr>
          <p:nvPr/>
        </p:nvCxnSpPr>
        <p:spPr>
          <a:xfrm>
            <a:off x="3265786" y="2435782"/>
            <a:ext cx="0" cy="3758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49">
            <a:extLst>
              <a:ext uri="{FF2B5EF4-FFF2-40B4-BE49-F238E27FC236}">
                <a16:creationId xmlns:a16="http://schemas.microsoft.com/office/drawing/2014/main" id="{BAC9965B-53D3-91B1-0A82-52139C3D0FD3}"/>
              </a:ext>
            </a:extLst>
          </p:cNvPr>
          <p:cNvCxnSpPr>
            <a:cxnSpLocks/>
          </p:cNvCxnSpPr>
          <p:nvPr/>
        </p:nvCxnSpPr>
        <p:spPr>
          <a:xfrm>
            <a:off x="5875001" y="2428978"/>
            <a:ext cx="0" cy="3758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18">
            <a:extLst>
              <a:ext uri="{FF2B5EF4-FFF2-40B4-BE49-F238E27FC236}">
                <a16:creationId xmlns:a16="http://schemas.microsoft.com/office/drawing/2014/main" id="{7F5C3974-276A-260E-454E-28858AB46F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06" y="368078"/>
            <a:ext cx="318675" cy="31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28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815569B-1BDF-4DB2-947F-587859B3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809" y="412174"/>
            <a:ext cx="7991990" cy="378043"/>
          </a:xfrm>
        </p:spPr>
        <p:txBody>
          <a:bodyPr lIns="91440" tIns="45720" rIns="91440" bIns="45720" anchor="t"/>
          <a:lstStyle/>
          <a:p>
            <a:pPr algn="l"/>
            <a:r>
              <a:rPr lang="ca-ES" sz="2000" b="1">
                <a:latin typeface="Century Gothic"/>
              </a:rPr>
              <a:t>Florida – Plaça de Sants: </a:t>
            </a:r>
            <a:r>
              <a:rPr lang="ca-ES" sz="2000">
                <a:latin typeface="Century Gothic"/>
              </a:rPr>
              <a:t>millores en el servei</a:t>
            </a:r>
          </a:p>
          <a:p>
            <a:pPr algn="l"/>
            <a:endParaRPr lang="ca-ES" sz="2000" b="1" dirty="0">
              <a:latin typeface="Century Gothic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D72F94-3853-4217-923F-92B21A9E293C}"/>
              </a:ext>
            </a:extLst>
          </p:cNvPr>
          <p:cNvSpPr txBox="1"/>
          <p:nvPr/>
        </p:nvSpPr>
        <p:spPr>
          <a:xfrm>
            <a:off x="660319" y="1284310"/>
            <a:ext cx="7826469" cy="27699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a-ES" dirty="0"/>
              <a:t>La renovació integral de la via suposarà: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ca-ES" dirty="0"/>
          </a:p>
          <a:p>
            <a:pPr marL="799465" lvl="1" indent="-342900">
              <a:buFont typeface="Courier New" panose="05000000000000000000" pitchFamily="2" charset="2"/>
              <a:buChar char="o"/>
            </a:pPr>
            <a:r>
              <a:rPr lang="ca-ES" dirty="0"/>
              <a:t>Reducció d'incidències i millores en la fiabilitat del servei. </a:t>
            </a:r>
          </a:p>
          <a:p>
            <a:pPr marL="799465" lvl="1" indent="-342900">
              <a:buFont typeface="Courier New" panose="05000000000000000000" pitchFamily="2" charset="2"/>
              <a:buChar char="o"/>
            </a:pPr>
            <a:r>
              <a:rPr lang="ca-ES" dirty="0"/>
              <a:t>Reducció de vibracions i soroll en tot el tram d'actuació. </a:t>
            </a:r>
            <a:endParaRPr lang="ca-ES" dirty="0">
              <a:ea typeface="Calibri"/>
              <a:cs typeface="Calibri"/>
            </a:endParaRPr>
          </a:p>
          <a:p>
            <a:pPr marL="799465" lvl="1" indent="-342900">
              <a:buFont typeface="Courier New" panose="05000000000000000000" pitchFamily="2" charset="2"/>
              <a:buChar char="o"/>
            </a:pPr>
            <a:r>
              <a:rPr lang="ca-ES" dirty="0">
                <a:ea typeface="Calibri"/>
                <a:cs typeface="Calibri"/>
              </a:rPr>
              <a:t>Millora del confort en el viatge per a les persones usuàries. </a:t>
            </a:r>
            <a:endParaRPr lang="ca-ES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ca-ES" dirty="0">
              <a:ea typeface="Calibri"/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a-ES" dirty="0"/>
              <a:t>La renovació dels aparells de via en </a:t>
            </a:r>
            <a:r>
              <a:rPr lang="ca-ES" dirty="0" err="1"/>
              <a:t>l'accès</a:t>
            </a:r>
            <a:r>
              <a:rPr lang="ca-ES" dirty="0"/>
              <a:t> al taller de  Santa Eulàlia suposarà:</a:t>
            </a:r>
          </a:p>
          <a:p>
            <a:pPr marL="799465" lvl="1" indent="-342900">
              <a:buFont typeface="Courier New" panose="05000000000000000000" pitchFamily="2" charset="2"/>
              <a:buChar char="o"/>
            </a:pPr>
            <a:r>
              <a:rPr lang="ca-ES" dirty="0"/>
              <a:t>Millora de l'operativitat de la línia.</a:t>
            </a:r>
          </a:p>
          <a:p>
            <a:pPr marL="799465" lvl="1" indent="-342900">
              <a:buFont typeface="Courier New" panose="05000000000000000000" pitchFamily="2" charset="2"/>
              <a:buChar char="o"/>
            </a:pPr>
            <a:r>
              <a:rPr lang="ca-ES" dirty="0"/>
              <a:t>Un manteniment més eficient. </a:t>
            </a:r>
            <a:endParaRPr lang="ca-ES" dirty="0"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endParaRPr lang="ca-ES" sz="1200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A0567DA-D57B-4C8E-8864-F43FF4DAB2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13" y="463328"/>
            <a:ext cx="318675" cy="31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01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5A0E6-9207-3E77-3B6F-114545E04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>
            <a:extLst>
              <a:ext uri="{FF2B5EF4-FFF2-40B4-BE49-F238E27FC236}">
                <a16:creationId xmlns:a16="http://schemas.microsoft.com/office/drawing/2014/main" id="{DC102C23-57A5-54CA-CAAC-95F667C25B76}"/>
              </a:ext>
            </a:extLst>
          </p:cNvPr>
          <p:cNvSpPr txBox="1"/>
          <p:nvPr/>
        </p:nvSpPr>
        <p:spPr>
          <a:xfrm>
            <a:off x="971411" y="357751"/>
            <a:ext cx="798641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a-ES" sz="2000" b="1" dirty="0">
                <a:latin typeface="Century Gothic"/>
              </a:rPr>
              <a:t>Florida – Plaça de Sants: </a:t>
            </a:r>
            <a:r>
              <a:rPr lang="ca-ES" sz="1600" dirty="0">
                <a:latin typeface="Century Gothic"/>
              </a:rPr>
              <a:t>afectació usuaris i</a:t>
            </a:r>
            <a:r>
              <a:rPr lang="ca-ES" sz="1600" b="1" dirty="0">
                <a:latin typeface="Century Gothic"/>
              </a:rPr>
              <a:t> </a:t>
            </a:r>
            <a:r>
              <a:rPr lang="ca-ES" sz="1600" dirty="0">
                <a:latin typeface="Century Gothic"/>
              </a:rPr>
              <a:t>alternatives de transport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98A878-67F6-8DDF-93A0-B2106BEC9E29}"/>
              </a:ext>
            </a:extLst>
          </p:cNvPr>
          <p:cNvSpPr/>
          <p:nvPr/>
        </p:nvSpPr>
        <p:spPr>
          <a:xfrm rot="18900000">
            <a:off x="2842586" y="1043754"/>
            <a:ext cx="731341" cy="170837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936CFB-38C8-9B2B-35F7-70EB9A9DAFDA}"/>
              </a:ext>
            </a:extLst>
          </p:cNvPr>
          <p:cNvSpPr/>
          <p:nvPr/>
        </p:nvSpPr>
        <p:spPr>
          <a:xfrm rot="18900000">
            <a:off x="3025897" y="1022188"/>
            <a:ext cx="731341" cy="170837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3B0F7C-146C-C782-D456-4B3DBAC08791}"/>
              </a:ext>
            </a:extLst>
          </p:cNvPr>
          <p:cNvSpPr/>
          <p:nvPr/>
        </p:nvSpPr>
        <p:spPr>
          <a:xfrm rot="18900000">
            <a:off x="3198425" y="1032970"/>
            <a:ext cx="731341" cy="170837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adroTexto 20">
            <a:extLst>
              <a:ext uri="{FF2B5EF4-FFF2-40B4-BE49-F238E27FC236}">
                <a16:creationId xmlns:a16="http://schemas.microsoft.com/office/drawing/2014/main" id="{7677D590-5325-E6CC-4502-36CBCBAB5B13}"/>
              </a:ext>
            </a:extLst>
          </p:cNvPr>
          <p:cNvSpPr txBox="1"/>
          <p:nvPr/>
        </p:nvSpPr>
        <p:spPr>
          <a:xfrm>
            <a:off x="7705046" y="4655083"/>
            <a:ext cx="143895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37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1200" b="1">
                <a:latin typeface="Century Gothic"/>
              </a:rPr>
              <a:t>Executa</a:t>
            </a:r>
            <a:r>
              <a:rPr kumimoji="0" lang="ca-E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</a:rPr>
              <a:t>: </a:t>
            </a:r>
            <a:r>
              <a:rPr lang="ca-ES" sz="1200" b="1">
                <a:latin typeface="Century Gothic"/>
              </a:rPr>
              <a:t>TMB</a:t>
            </a:r>
            <a:endParaRPr kumimoji="0" lang="ca-ES" sz="12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>
              <a:defRPr/>
            </a:pPr>
            <a:endParaRPr lang="ca-ES" sz="1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E949AFB-23D5-4C9F-AC3C-87FDC6BEBD51}"/>
              </a:ext>
            </a:extLst>
          </p:cNvPr>
          <p:cNvSpPr txBox="1"/>
          <p:nvPr/>
        </p:nvSpPr>
        <p:spPr>
          <a:xfrm>
            <a:off x="638036" y="1167622"/>
            <a:ext cx="4572000" cy="412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endParaRPr lang="ca-ES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  <a:p>
            <a:pPr marL="171450" indent="-17145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endParaRPr lang="es-ES" sz="800">
              <a:latin typeface="Calibri"/>
              <a:ea typeface="Calibri"/>
              <a:cs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0BEDA09-6BC4-4106-A75F-C4181D5A2D71}"/>
              </a:ext>
            </a:extLst>
          </p:cNvPr>
          <p:cNvSpPr txBox="1"/>
          <p:nvPr/>
        </p:nvSpPr>
        <p:spPr>
          <a:xfrm>
            <a:off x="813547" y="3281082"/>
            <a:ext cx="3160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a-ES">
                <a:solidFill>
                  <a:schemeClr val="bg1"/>
                </a:solidFill>
              </a:rPr>
              <a:t>0</a:t>
            </a:r>
          </a:p>
        </p:txBody>
      </p:sp>
      <p:pic>
        <p:nvPicPr>
          <p:cNvPr id="7" name="Imagen 18">
            <a:extLst>
              <a:ext uri="{FF2B5EF4-FFF2-40B4-BE49-F238E27FC236}">
                <a16:creationId xmlns:a16="http://schemas.microsoft.com/office/drawing/2014/main" id="{3DC9448D-6A8B-B261-EB66-2B535CB792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99" y="354471"/>
            <a:ext cx="318675" cy="3186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07969AB-7594-97A5-EDC4-D65319089739}"/>
              </a:ext>
            </a:extLst>
          </p:cNvPr>
          <p:cNvSpPr txBox="1"/>
          <p:nvPr/>
        </p:nvSpPr>
        <p:spPr>
          <a:xfrm>
            <a:off x="2113875" y="491922"/>
            <a:ext cx="6580739" cy="4649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 rtl="0">
              <a:lnSpc>
                <a:spcPts val="1350"/>
              </a:lnSpc>
            </a:pPr>
            <a:endParaRPr lang="en-US" sz="1000" dirty="0">
              <a:latin typeface="Century Gothic"/>
              <a:ea typeface="Segoe UI"/>
              <a:cs typeface="Arial"/>
            </a:endParaRPr>
          </a:p>
          <a:p>
            <a:pPr marL="171450" indent="-171450" algn="just">
              <a:lnSpc>
                <a:spcPts val="1350"/>
              </a:lnSpc>
              <a:buFont typeface="Arial,Sans-Serif"/>
              <a:buChar char="•"/>
            </a:pPr>
            <a:endParaRPr lang="es-ES" sz="1000" b="1" dirty="0">
              <a:latin typeface="Century Gothic"/>
              <a:ea typeface="Arial"/>
              <a:cs typeface="Arial"/>
            </a:endParaRPr>
          </a:p>
          <a:p>
            <a:pPr marR="0" lvl="0" algn="just" defTabSz="91379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00"/>
              </a:spcAft>
              <a:buClrTx/>
              <a:buSzTx/>
              <a:tabLst/>
              <a:defRPr/>
            </a:pPr>
            <a:r>
              <a:rPr kumimoji="0" lang="ca-E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Arial"/>
              </a:rPr>
              <a:t>Afectació usuaris</a:t>
            </a:r>
            <a:endParaRPr lang="ca-E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Arial"/>
            </a:endParaRPr>
          </a:p>
          <a:p>
            <a:pPr marL="171450" indent="-17145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ca-ES" sz="1000" dirty="0">
                <a:solidFill>
                  <a:prstClr val="black"/>
                </a:solidFill>
                <a:latin typeface="Century Gothic"/>
                <a:cs typeface="Arial"/>
              </a:rPr>
              <a:t>Sense servei entre Florida i Plaça de Sants.</a:t>
            </a:r>
            <a:endParaRPr lang="ca-E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Arial"/>
            </a:endParaRPr>
          </a:p>
          <a:p>
            <a:pPr marL="171450" indent="-17145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ca-ES" sz="1000" dirty="0">
                <a:solidFill>
                  <a:prstClr val="black"/>
                </a:solidFill>
                <a:latin typeface="Century Gothic"/>
                <a:cs typeface="Arial"/>
              </a:rPr>
              <a:t>Durada: del </a:t>
            </a:r>
            <a:r>
              <a:rPr lang="es" sz="1000" dirty="0">
                <a:solidFill>
                  <a:prstClr val="black"/>
                </a:solidFill>
                <a:latin typeface="Century Gothic"/>
                <a:cs typeface="Arial"/>
              </a:rPr>
              <a:t>17/07 al 28/08.</a:t>
            </a:r>
          </a:p>
          <a:p>
            <a:pPr marL="171450" indent="-171450" algn="just">
              <a:spcBef>
                <a:spcPts val="100"/>
              </a:spcBef>
              <a:spcAft>
                <a:spcPts val="100"/>
              </a:spcAft>
              <a:buFont typeface="Arial,Sans-Serif" panose="020B0604020202020204" pitchFamily="34" charset="0"/>
              <a:buChar char="•"/>
              <a:defRPr/>
            </a:pPr>
            <a:r>
              <a:rPr kumimoji="0" lang="ca-E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cs typeface="Arial"/>
              </a:rPr>
              <a:t>Usuaris </a:t>
            </a:r>
            <a:r>
              <a:rPr lang="ca-ES" sz="1000" dirty="0">
                <a:latin typeface="Century Gothic"/>
                <a:cs typeface="Arial"/>
              </a:rPr>
              <a:t>afectats, m</a:t>
            </a:r>
            <a:r>
              <a:rPr lang="ca-ES" sz="1000" dirty="0">
                <a:solidFill>
                  <a:prstClr val="black"/>
                </a:solidFill>
                <a:latin typeface="Century Gothic"/>
                <a:cs typeface="Arial"/>
              </a:rPr>
              <a:t>itjana</a:t>
            </a:r>
            <a:r>
              <a:rPr kumimoji="0" lang="ca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Arial"/>
              </a:rPr>
              <a:t> de validacions diàries</a:t>
            </a:r>
            <a:r>
              <a:rPr lang="ca-ES" sz="1000" dirty="0">
                <a:solidFill>
                  <a:prstClr val="black"/>
                </a:solidFill>
                <a:latin typeface="Century Gothic"/>
                <a:cs typeface="Arial"/>
              </a:rPr>
              <a:t>:</a:t>
            </a:r>
            <a:r>
              <a:rPr kumimoji="0" lang="ca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Arial"/>
              </a:rPr>
              <a:t> </a:t>
            </a:r>
            <a:r>
              <a:rPr lang="ca-ES" sz="1000" dirty="0">
                <a:latin typeface="Century Gothic"/>
                <a:cs typeface="Arial"/>
              </a:rPr>
              <a:t>Feiner : </a:t>
            </a:r>
            <a:endParaRPr lang="ca-ES" sz="1000" dirty="0">
              <a:latin typeface="Century Gothic"/>
              <a:ea typeface="Calibri"/>
              <a:cs typeface="Arial"/>
            </a:endParaRPr>
          </a:p>
          <a:p>
            <a:pPr marL="628015" lvl="1" indent="-171450" algn="just">
              <a:spcBef>
                <a:spcPts val="100"/>
              </a:spcBef>
              <a:spcAft>
                <a:spcPts val="100"/>
              </a:spcAft>
              <a:buFont typeface="Courier New" panose="020B0604020202020204" pitchFamily="34" charset="0"/>
              <a:buChar char="o"/>
              <a:defRPr/>
            </a:pPr>
            <a:r>
              <a:rPr lang="ca-ES" sz="800" dirty="0">
                <a:latin typeface="Century Gothic"/>
                <a:cs typeface="Arial"/>
              </a:rPr>
              <a:t>43.757, al juliol i 36.321, a l'agost; </a:t>
            </a:r>
            <a:endParaRPr lang="ca-ES" sz="800" dirty="0">
              <a:latin typeface="Century Gothic"/>
              <a:ea typeface="Calibri"/>
              <a:cs typeface="Arial"/>
            </a:endParaRPr>
          </a:p>
          <a:p>
            <a:pPr marL="628015" lvl="1" indent="-171450" algn="just">
              <a:spcBef>
                <a:spcPts val="100"/>
              </a:spcBef>
              <a:spcAft>
                <a:spcPts val="100"/>
              </a:spcAft>
              <a:buFont typeface="Courier New" panose="020B0604020202020204" pitchFamily="34" charset="0"/>
              <a:buChar char="o"/>
              <a:defRPr/>
            </a:pPr>
            <a:r>
              <a:rPr lang="ca-ES" sz="800" dirty="0">
                <a:latin typeface="Century Gothic"/>
                <a:cs typeface="Arial"/>
              </a:rPr>
              <a:t>Cap de Setmana i Festiu : 35.797, al juliol i 32.916, a l'agost</a:t>
            </a:r>
          </a:p>
          <a:p>
            <a:pPr marL="628015" lvl="1" indent="-171450" algn="just">
              <a:spcBef>
                <a:spcPts val="100"/>
              </a:spcBef>
              <a:spcAft>
                <a:spcPts val="100"/>
              </a:spcAft>
              <a:buFont typeface="Courier New" panose="020B0604020202020204" pitchFamily="34" charset="0"/>
              <a:buChar char="o"/>
              <a:defRPr/>
            </a:pPr>
            <a:endParaRPr lang="ca-ES" sz="800" dirty="0">
              <a:latin typeface="Century Gothic"/>
              <a:cs typeface="Arial"/>
            </a:endParaRPr>
          </a:p>
          <a:p>
            <a:pPr algn="just">
              <a:spcBef>
                <a:spcPts val="100"/>
              </a:spcBef>
              <a:spcAft>
                <a:spcPts val="100"/>
              </a:spcAft>
              <a:defRPr/>
            </a:pPr>
            <a:r>
              <a:rPr lang="ca-ES" sz="1000" b="1" dirty="0">
                <a:latin typeface="Century Gothic"/>
                <a:ea typeface="Calibri"/>
                <a:cs typeface="Arial"/>
              </a:rPr>
              <a:t>Alternatives de transport</a:t>
            </a:r>
          </a:p>
          <a:p>
            <a:pPr algn="just">
              <a:spcBef>
                <a:spcPts val="100"/>
              </a:spcBef>
              <a:spcAft>
                <a:spcPts val="100"/>
              </a:spcAft>
              <a:defRPr/>
            </a:pPr>
            <a:endParaRPr lang="ca-ES" sz="1000" b="1" dirty="0">
              <a:latin typeface="Century Gothic"/>
              <a:ea typeface="Calibri"/>
              <a:cs typeface="Arial"/>
            </a:endParaRPr>
          </a:p>
          <a:p>
            <a:pPr marL="171450" indent="-171450" algn="just">
              <a:lnSpc>
                <a:spcPts val="1350"/>
              </a:lnSpc>
              <a:buFont typeface="Arial,Sans-Serif"/>
              <a:buChar char="•"/>
            </a:pPr>
            <a:r>
              <a:rPr lang="es-ES" sz="1000" b="1" dirty="0">
                <a:latin typeface="Century Gothic"/>
                <a:ea typeface="Arial"/>
                <a:cs typeface="Arial"/>
              </a:rPr>
              <a:t>La xarxa ferroviària és la principal alternativa</a:t>
            </a:r>
          </a:p>
          <a:p>
            <a:pPr marL="628015" lvl="1" indent="-171450" algn="just">
              <a:lnSpc>
                <a:spcPts val="1350"/>
              </a:lnSpc>
              <a:buFont typeface="Courier New"/>
              <a:buChar char="o"/>
            </a:pPr>
            <a:r>
              <a:rPr lang="es-ES" sz="1000" b="1" dirty="0">
                <a:latin typeface="Century Gothic"/>
                <a:ea typeface="Arial"/>
                <a:cs typeface="Arial"/>
              </a:rPr>
              <a:t>Metro</a:t>
            </a:r>
            <a:r>
              <a:rPr lang="es-ES" sz="1000" dirty="0">
                <a:latin typeface="Century Gothic"/>
                <a:ea typeface="Arial"/>
                <a:cs typeface="Arial"/>
              </a:rPr>
              <a:t> </a:t>
            </a:r>
            <a:r>
              <a:rPr lang="es-ES" sz="1000" dirty="0" err="1">
                <a:latin typeface="Century Gothic"/>
                <a:ea typeface="Arial"/>
                <a:cs typeface="Arial"/>
              </a:rPr>
              <a:t>L9</a:t>
            </a:r>
            <a:r>
              <a:rPr lang="es-ES" sz="1000" dirty="0">
                <a:latin typeface="Century Gothic"/>
                <a:ea typeface="Arial"/>
                <a:cs typeface="Arial"/>
              </a:rPr>
              <a:t>/</a:t>
            </a:r>
            <a:r>
              <a:rPr lang="es-ES" sz="1000" dirty="0" err="1">
                <a:latin typeface="Century Gothic"/>
                <a:ea typeface="Arial"/>
                <a:cs typeface="Arial"/>
              </a:rPr>
              <a:t>10S</a:t>
            </a:r>
            <a:r>
              <a:rPr lang="es-ES" sz="1000" baseline="0" dirty="0">
                <a:latin typeface="Century Gothic"/>
                <a:ea typeface="Arial"/>
                <a:cs typeface="Arial"/>
              </a:rPr>
              <a:t> a </a:t>
            </a:r>
            <a:r>
              <a:rPr lang="es-ES" sz="1000" baseline="0" dirty="0" err="1">
                <a:latin typeface="Century Gothic"/>
                <a:ea typeface="Arial"/>
                <a:cs typeface="Arial"/>
              </a:rPr>
              <a:t>Torrassa</a:t>
            </a:r>
            <a:r>
              <a:rPr lang="es-ES" sz="1000" baseline="0" dirty="0">
                <a:latin typeface="Century Gothic"/>
                <a:ea typeface="Arial"/>
                <a:cs typeface="Arial"/>
              </a:rPr>
              <a:t> 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marL="628015" lvl="1" indent="-171450" algn="just">
              <a:lnSpc>
                <a:spcPts val="1350"/>
              </a:lnSpc>
              <a:buFont typeface="Courier New"/>
              <a:buChar char="o"/>
            </a:pPr>
            <a:r>
              <a:rPr lang="es-ES" sz="1000" b="1" dirty="0">
                <a:latin typeface="Century Gothic"/>
                <a:ea typeface="Arial"/>
                <a:cs typeface="Arial"/>
              </a:rPr>
              <a:t>Metro</a:t>
            </a:r>
            <a:r>
              <a:rPr lang="es-ES" sz="1000" dirty="0">
                <a:latin typeface="Century Gothic"/>
                <a:ea typeface="Arial"/>
                <a:cs typeface="Arial"/>
              </a:rPr>
              <a:t> </a:t>
            </a:r>
            <a:r>
              <a:rPr lang="es-ES" sz="1000" baseline="0" dirty="0" err="1">
                <a:latin typeface="Century Gothic"/>
                <a:ea typeface="Arial"/>
                <a:cs typeface="Arial"/>
              </a:rPr>
              <a:t>L5</a:t>
            </a:r>
            <a:r>
              <a:rPr lang="es-ES" sz="1000" baseline="0" dirty="0">
                <a:latin typeface="Century Gothic"/>
                <a:ea typeface="Arial"/>
                <a:cs typeface="Arial"/>
              </a:rPr>
              <a:t> a </a:t>
            </a:r>
            <a:r>
              <a:rPr lang="es-ES" sz="1000" baseline="0" dirty="0" err="1">
                <a:latin typeface="Century Gothic"/>
                <a:ea typeface="Arial"/>
                <a:cs typeface="Arial"/>
              </a:rPr>
              <a:t>Plaça</a:t>
            </a:r>
            <a:r>
              <a:rPr lang="es-ES" sz="1000" baseline="0" dirty="0">
                <a:latin typeface="Century Gothic"/>
                <a:ea typeface="Arial"/>
                <a:cs typeface="Arial"/>
              </a:rPr>
              <a:t> de Sants.</a:t>
            </a:r>
            <a:r>
              <a:rPr lang="en-US" sz="1000" dirty="0">
                <a:latin typeface="Century Gothic"/>
                <a:ea typeface="Arial"/>
                <a:cs typeface="Arial"/>
              </a:rPr>
              <a:t>​</a:t>
            </a:r>
            <a:endParaRPr lang="en-US" dirty="0">
              <a:ea typeface="Calibri"/>
              <a:cs typeface="Calibri"/>
            </a:endParaRPr>
          </a:p>
          <a:p>
            <a:pPr marL="628015" lvl="1" indent="-171450" algn="just">
              <a:lnSpc>
                <a:spcPts val="1350"/>
              </a:lnSpc>
              <a:buFont typeface="Courier New"/>
              <a:buChar char="o"/>
            </a:pPr>
            <a:r>
              <a:rPr lang="es-ES" sz="1000" dirty="0" err="1">
                <a:latin typeface="Century Gothic"/>
                <a:ea typeface="Arial"/>
                <a:cs typeface="Arial"/>
              </a:rPr>
              <a:t>L8</a:t>
            </a:r>
            <a:r>
              <a:rPr lang="es-ES" sz="1000" dirty="0">
                <a:latin typeface="Century Gothic"/>
                <a:ea typeface="Arial"/>
                <a:cs typeface="Arial"/>
              </a:rPr>
              <a:t> de </a:t>
            </a:r>
            <a:r>
              <a:rPr lang="es-ES" sz="1000" b="1" dirty="0" err="1">
                <a:latin typeface="Century Gothic"/>
                <a:ea typeface="Arial"/>
                <a:cs typeface="Arial"/>
              </a:rPr>
              <a:t>FGC</a:t>
            </a:r>
            <a:r>
              <a:rPr lang="es-ES" sz="1000" b="1" baseline="0" dirty="0">
                <a:latin typeface="Century Gothic"/>
                <a:ea typeface="Arial"/>
                <a:cs typeface="Arial"/>
              </a:rPr>
              <a:t> </a:t>
            </a:r>
            <a:r>
              <a:rPr lang="es-ES" sz="1000" dirty="0">
                <a:latin typeface="Century Gothic"/>
                <a:ea typeface="Arial"/>
                <a:cs typeface="Arial"/>
              </a:rPr>
              <a:t>a Av</a:t>
            </a:r>
            <a:r>
              <a:rPr lang="es-ES" sz="1000" baseline="0" dirty="0">
                <a:latin typeface="Century Gothic"/>
                <a:ea typeface="Arial"/>
                <a:cs typeface="Arial"/>
              </a:rPr>
              <a:t>. </a:t>
            </a:r>
            <a:r>
              <a:rPr lang="es-ES" sz="1000" baseline="0" dirty="0" err="1">
                <a:latin typeface="Century Gothic"/>
                <a:ea typeface="Arial"/>
                <a:cs typeface="Arial"/>
              </a:rPr>
              <a:t>Carrilet</a:t>
            </a:r>
            <a:r>
              <a:rPr lang="es-ES" sz="1000" baseline="0" dirty="0">
                <a:latin typeface="Century Gothic"/>
                <a:ea typeface="Arial"/>
                <a:cs typeface="Arial"/>
              </a:rPr>
              <a:t>.</a:t>
            </a:r>
            <a:r>
              <a:rPr lang="es-ES" sz="1000" dirty="0">
                <a:latin typeface="Century Gothic"/>
                <a:ea typeface="Arial"/>
                <a:cs typeface="Arial"/>
              </a:rPr>
              <a:t>​</a:t>
            </a:r>
            <a:endParaRPr lang="es-ES" dirty="0">
              <a:ea typeface="Calibri"/>
              <a:cs typeface="Calibri"/>
            </a:endParaRPr>
          </a:p>
          <a:p>
            <a:pPr marL="628015" lvl="1" indent="-171450" algn="just">
              <a:lnSpc>
                <a:spcPts val="1350"/>
              </a:lnSpc>
              <a:buFont typeface="Courier New"/>
              <a:buChar char="o"/>
            </a:pPr>
            <a:r>
              <a:rPr lang="es-ES" sz="1000" b="1" dirty="0" err="1">
                <a:latin typeface="Century Gothic"/>
                <a:ea typeface="Arial"/>
                <a:cs typeface="Arial"/>
              </a:rPr>
              <a:t>Rodalies</a:t>
            </a:r>
            <a:r>
              <a:rPr lang="es-ES" sz="1000" baseline="0" dirty="0">
                <a:latin typeface="Century Gothic"/>
                <a:ea typeface="Arial"/>
                <a:cs typeface="Arial"/>
              </a:rPr>
              <a:t> a Rambla Just Oliveres.</a:t>
            </a:r>
            <a:r>
              <a:rPr lang="en-US" sz="1000" dirty="0">
                <a:latin typeface="Century Gothic"/>
                <a:ea typeface="Arial"/>
                <a:cs typeface="Arial"/>
              </a:rPr>
              <a:t>​</a:t>
            </a:r>
          </a:p>
          <a:p>
            <a:pPr marL="628015" lvl="1" indent="-171450" algn="just">
              <a:lnSpc>
                <a:spcPts val="1350"/>
              </a:lnSpc>
              <a:buFont typeface="Courier New"/>
              <a:buChar char="o"/>
            </a:pPr>
            <a:endParaRPr lang="en-US" sz="1000" dirty="0">
              <a:latin typeface="Century Gothic"/>
              <a:ea typeface="Arial"/>
              <a:cs typeface="Arial"/>
            </a:endParaRPr>
          </a:p>
          <a:p>
            <a:pPr marL="171450" lvl="0" indent="-171450" algn="just" rtl="0">
              <a:lnSpc>
                <a:spcPts val="1350"/>
              </a:lnSpc>
              <a:buFont typeface="Arial,Sans-Serif"/>
              <a:buChar char="•"/>
            </a:pPr>
            <a:r>
              <a:rPr lang="ca-ES" sz="1000" baseline="0" dirty="0">
                <a:latin typeface="Century Gothic"/>
                <a:ea typeface="Arial"/>
                <a:cs typeface="Arial"/>
              </a:rPr>
              <a:t>Necessitat de </a:t>
            </a:r>
            <a:r>
              <a:rPr lang="ca-ES" sz="1000" b="1" baseline="0" dirty="0">
                <a:latin typeface="Century Gothic"/>
                <a:ea typeface="Arial"/>
                <a:cs typeface="Arial"/>
              </a:rPr>
              <a:t>servei complementari de bus llançadora</a:t>
            </a:r>
            <a:r>
              <a:rPr lang="ca-ES" sz="1000" baseline="0" dirty="0">
                <a:latin typeface="Century Gothic"/>
                <a:ea typeface="Arial"/>
                <a:cs typeface="Arial"/>
              </a:rPr>
              <a:t>.  </a:t>
            </a:r>
          </a:p>
          <a:p>
            <a:pPr marL="628015" lvl="1" indent="-171450" algn="just">
              <a:lnSpc>
                <a:spcPts val="1350"/>
              </a:lnSpc>
              <a:buFont typeface="Courier New"/>
              <a:buChar char="o"/>
            </a:pPr>
            <a:r>
              <a:rPr lang="ca-ES" sz="1000" dirty="0">
                <a:latin typeface="Century Gothic"/>
                <a:cs typeface="Arial"/>
              </a:rPr>
              <a:t>Recorregut &lt;M&gt; Plaça de Sants- &lt;M&gt; Florida</a:t>
            </a:r>
          </a:p>
          <a:p>
            <a:pPr marL="628015" lvl="1" indent="-171450" algn="just">
              <a:lnSpc>
                <a:spcPts val="1350"/>
              </a:lnSpc>
              <a:buFont typeface="Courier New"/>
              <a:buChar char="o"/>
            </a:pPr>
            <a:r>
              <a:rPr lang="ca-ES" sz="1000" dirty="0">
                <a:latin typeface="Century Gothic"/>
                <a:ea typeface="Calibri"/>
                <a:cs typeface="Arial"/>
              </a:rPr>
              <a:t>Interval de pas:</a:t>
            </a:r>
          </a:p>
          <a:p>
            <a:pPr marL="1085215" lvl="2" indent="-171450" algn="just">
              <a:lnSpc>
                <a:spcPts val="1350"/>
              </a:lnSpc>
              <a:buFont typeface="Wingdings"/>
              <a:buChar char="§"/>
            </a:pPr>
            <a:r>
              <a:rPr lang="ca-ES" sz="1000" dirty="0">
                <a:latin typeface="Century Gothic"/>
                <a:ea typeface="Calibri"/>
                <a:cs typeface="Arial"/>
              </a:rPr>
              <a:t>Feiners, entre 4 i 9 minuts</a:t>
            </a:r>
          </a:p>
          <a:p>
            <a:pPr marL="1085215" lvl="2" indent="-171450" algn="just">
              <a:lnSpc>
                <a:spcPts val="1350"/>
              </a:lnSpc>
              <a:buFont typeface="Wingdings"/>
              <a:buChar char="§"/>
            </a:pPr>
            <a:r>
              <a:rPr lang="ca-ES" sz="1000" dirty="0">
                <a:latin typeface="Century Gothic"/>
                <a:ea typeface="Calibri"/>
                <a:cs typeface="Arial"/>
              </a:rPr>
              <a:t>Dissabtes, entre 5 i 10 minuts</a:t>
            </a:r>
          </a:p>
          <a:p>
            <a:pPr marL="1085215" lvl="2" indent="-171450" algn="just">
              <a:lnSpc>
                <a:spcPts val="1350"/>
              </a:lnSpc>
              <a:buFont typeface="Wingdings"/>
              <a:buChar char="§"/>
            </a:pPr>
            <a:r>
              <a:rPr lang="ca-ES" sz="1000" dirty="0">
                <a:latin typeface="Century Gothic"/>
                <a:ea typeface="Calibri"/>
                <a:cs typeface="Arial"/>
              </a:rPr>
              <a:t>Festius, entre 6 i 11 minuts. </a:t>
            </a:r>
          </a:p>
          <a:p>
            <a:pPr marL="628015" lvl="1" indent="-171450" algn="just">
              <a:lnSpc>
                <a:spcPts val="1350"/>
              </a:lnSpc>
              <a:buFont typeface="Courier New"/>
              <a:buChar char="o"/>
            </a:pPr>
            <a:r>
              <a:rPr lang="ca-ES" sz="1000" dirty="0">
                <a:latin typeface="Century Gothic"/>
                <a:ea typeface="Calibri"/>
                <a:cs typeface="Arial"/>
              </a:rPr>
              <a:t>El servei es presta amb autobusos articulats. </a:t>
            </a:r>
          </a:p>
          <a:p>
            <a:pPr algn="ctr"/>
            <a:endParaRPr lang="en-US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0991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8 Rectángulo">
            <a:extLst>
              <a:ext uri="{FF2B5EF4-FFF2-40B4-BE49-F238E27FC236}">
                <a16:creationId xmlns:a16="http://schemas.microsoft.com/office/drawing/2014/main" id="{9D690B97-B72E-48AF-BC41-878FAB52FCBD}"/>
              </a:ext>
            </a:extLst>
          </p:cNvPr>
          <p:cNvSpPr/>
          <p:nvPr/>
        </p:nvSpPr>
        <p:spPr>
          <a:xfrm>
            <a:off x="1606042" y="2466428"/>
            <a:ext cx="1661428" cy="5309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 marL="0" algn="l" defTabSz="9137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78" algn="l" defTabSz="9137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93" algn="l" defTabSz="9137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82" algn="l" defTabSz="9137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84" algn="l" defTabSz="9137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61" algn="l" defTabSz="9137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339" algn="l" defTabSz="9137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240" algn="l" defTabSz="9137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130" algn="l" defTabSz="9137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93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lang="ca-ES" sz="700" b="1" i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Durada</a:t>
            </a:r>
            <a:endParaRPr kumimoji="0" lang="ca-E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/>
            </a:endParaRPr>
          </a:p>
          <a:p>
            <a:pPr algn="ctr">
              <a:spcBef>
                <a:spcPts val="100"/>
              </a:spcBef>
              <a:spcAft>
                <a:spcPts val="200"/>
              </a:spcAft>
              <a:defRPr/>
            </a:pPr>
            <a:r>
              <a:rPr lang="ca-ES" sz="70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FASE I (2 mesos)</a:t>
            </a:r>
            <a:endParaRPr lang="ca-E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/>
            </a:endParaRPr>
          </a:p>
          <a:p>
            <a:pPr algn="ctr">
              <a:spcBef>
                <a:spcPts val="100"/>
              </a:spcBef>
              <a:spcAft>
                <a:spcPts val="200"/>
              </a:spcAft>
              <a:defRPr/>
            </a:pPr>
            <a:r>
              <a:rPr lang="ca-ES" sz="70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FASE II (11 dies)</a:t>
            </a:r>
            <a:endParaRPr lang="ca-E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8B68D89-76DA-4330-A900-F2824528FC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3412"/>
          <a:stretch>
            <a:fillRect/>
          </a:stretch>
        </p:blipFill>
        <p:spPr>
          <a:xfrm>
            <a:off x="1202792" y="503363"/>
            <a:ext cx="6369242" cy="1280873"/>
          </a:xfrm>
          <a:prstGeom prst="rect">
            <a:avLst/>
          </a:prstGeom>
        </p:spPr>
      </p:pic>
      <p:pic>
        <p:nvPicPr>
          <p:cNvPr id="36" name="Imagen 51">
            <a:extLst>
              <a:ext uri="{FF2B5EF4-FFF2-40B4-BE49-F238E27FC236}">
                <a16:creationId xmlns:a16="http://schemas.microsoft.com/office/drawing/2014/main" id="{533D035D-D501-44F3-8155-3B8C45839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1894" y="1940090"/>
            <a:ext cx="174764" cy="194737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D3F065ED-E4BA-45CE-8428-4B1EC1833DF8}"/>
              </a:ext>
            </a:extLst>
          </p:cNvPr>
          <p:cNvSpPr txBox="1"/>
          <p:nvPr/>
        </p:nvSpPr>
        <p:spPr>
          <a:xfrm>
            <a:off x="1286746" y="278122"/>
            <a:ext cx="771168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a-ES" sz="2000" b="1">
                <a:latin typeface="Century Gothic"/>
              </a:rPr>
              <a:t>Sagrera – Onze de Setembre-Bon Pastor </a:t>
            </a:r>
            <a:endParaRPr lang="ca-ES" sz="1400">
              <a:latin typeface="Century Gothic"/>
            </a:endParaRPr>
          </a:p>
        </p:txBody>
      </p:sp>
      <p:cxnSp>
        <p:nvCxnSpPr>
          <p:cNvPr id="20" name="Conector recto 32">
            <a:extLst>
              <a:ext uri="{FF2B5EF4-FFF2-40B4-BE49-F238E27FC236}">
                <a16:creationId xmlns:a16="http://schemas.microsoft.com/office/drawing/2014/main" id="{D333D873-E293-4825-A824-8C0C3AB7EB7D}"/>
              </a:ext>
            </a:extLst>
          </p:cNvPr>
          <p:cNvCxnSpPr>
            <a:cxnSpLocks/>
          </p:cNvCxnSpPr>
          <p:nvPr/>
        </p:nvCxnSpPr>
        <p:spPr>
          <a:xfrm>
            <a:off x="2375362" y="1884475"/>
            <a:ext cx="4785950" cy="1"/>
          </a:xfrm>
          <a:prstGeom prst="line">
            <a:avLst/>
          </a:prstGeom>
          <a:ln w="31750">
            <a:solidFill>
              <a:srgbClr val="FF7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0 CuadroTexto">
            <a:extLst>
              <a:ext uri="{FF2B5EF4-FFF2-40B4-BE49-F238E27FC236}">
                <a16:creationId xmlns:a16="http://schemas.microsoft.com/office/drawing/2014/main" id="{8141BBE0-1667-40CE-9832-107EF2228372}"/>
              </a:ext>
            </a:extLst>
          </p:cNvPr>
          <p:cNvSpPr txBox="1"/>
          <p:nvPr/>
        </p:nvSpPr>
        <p:spPr>
          <a:xfrm>
            <a:off x="1096963" y="1937324"/>
            <a:ext cx="1137117" cy="215444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algn="r"/>
            <a:r>
              <a:rPr lang="ca-ES" sz="800">
                <a:latin typeface="Arial Narrow"/>
              </a:rPr>
              <a:t>Fase I: 25/06 - 30/08</a:t>
            </a:r>
            <a:endParaRPr lang="en-US"/>
          </a:p>
        </p:txBody>
      </p:sp>
      <p:cxnSp>
        <p:nvCxnSpPr>
          <p:cNvPr id="31" name="30 Conector recto de flecha"/>
          <p:cNvCxnSpPr>
            <a:cxnSpLocks/>
          </p:cNvCxnSpPr>
          <p:nvPr/>
        </p:nvCxnSpPr>
        <p:spPr>
          <a:xfrm>
            <a:off x="1684229" y="1888881"/>
            <a:ext cx="669108" cy="0"/>
          </a:xfrm>
          <a:prstGeom prst="straightConnector1">
            <a:avLst/>
          </a:prstGeom>
          <a:ln w="317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"/>
          <p:cNvCxnSpPr>
            <a:cxnSpLocks/>
          </p:cNvCxnSpPr>
          <p:nvPr/>
        </p:nvCxnSpPr>
        <p:spPr>
          <a:xfrm flipV="1">
            <a:off x="1750973" y="1886200"/>
            <a:ext cx="548774" cy="1485"/>
          </a:xfrm>
          <a:prstGeom prst="line">
            <a:avLst/>
          </a:prstGeom>
          <a:ln w="317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n 54">
            <a:extLst>
              <a:ext uri="{FF2B5EF4-FFF2-40B4-BE49-F238E27FC236}">
                <a16:creationId xmlns:a16="http://schemas.microsoft.com/office/drawing/2014/main" id="{4A00B92C-B27E-4EB5-9192-CC1879739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0163" y="1939599"/>
            <a:ext cx="174764" cy="194737"/>
          </a:xfrm>
          <a:prstGeom prst="rect">
            <a:avLst/>
          </a:prstGeom>
        </p:spPr>
      </p:pic>
      <p:pic>
        <p:nvPicPr>
          <p:cNvPr id="4" name="Imagen 51">
            <a:extLst>
              <a:ext uri="{FF2B5EF4-FFF2-40B4-BE49-F238E27FC236}">
                <a16:creationId xmlns:a16="http://schemas.microsoft.com/office/drawing/2014/main" id="{ADE290A8-57AF-2244-85CB-9805DA0282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1626" y="2290205"/>
            <a:ext cx="174764" cy="194737"/>
          </a:xfrm>
          <a:prstGeom prst="rect">
            <a:avLst/>
          </a:prstGeom>
        </p:spPr>
      </p:pic>
      <p:cxnSp>
        <p:nvCxnSpPr>
          <p:cNvPr id="5" name="Conector recto 32">
            <a:extLst>
              <a:ext uri="{FF2B5EF4-FFF2-40B4-BE49-F238E27FC236}">
                <a16:creationId xmlns:a16="http://schemas.microsoft.com/office/drawing/2014/main" id="{4E3774B5-E08B-D6A8-34C8-202F638173FD}"/>
              </a:ext>
            </a:extLst>
          </p:cNvPr>
          <p:cNvCxnSpPr>
            <a:cxnSpLocks/>
          </p:cNvCxnSpPr>
          <p:nvPr/>
        </p:nvCxnSpPr>
        <p:spPr>
          <a:xfrm>
            <a:off x="2985159" y="2233847"/>
            <a:ext cx="4170516" cy="5148"/>
          </a:xfrm>
          <a:prstGeom prst="line">
            <a:avLst/>
          </a:prstGeom>
          <a:ln w="31750">
            <a:solidFill>
              <a:srgbClr val="FF7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20 CuadroTexto">
            <a:extLst>
              <a:ext uri="{FF2B5EF4-FFF2-40B4-BE49-F238E27FC236}">
                <a16:creationId xmlns:a16="http://schemas.microsoft.com/office/drawing/2014/main" id="{155B79DE-441F-2D45-C1E9-5D33CFD6C946}"/>
              </a:ext>
            </a:extLst>
          </p:cNvPr>
          <p:cNvSpPr txBox="1"/>
          <p:nvPr/>
        </p:nvSpPr>
        <p:spPr>
          <a:xfrm>
            <a:off x="1763129" y="2265889"/>
            <a:ext cx="1219599" cy="215444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algn="ctr"/>
            <a:r>
              <a:rPr lang="ca-ES" sz="800">
                <a:latin typeface="Arial Narrow"/>
              </a:rPr>
              <a:t>Fase II: 31/08 - 06/09</a:t>
            </a:r>
            <a:endParaRPr lang="en-US">
              <a:ea typeface="Calibri"/>
              <a:cs typeface="Calibri"/>
            </a:endParaRPr>
          </a:p>
        </p:txBody>
      </p:sp>
      <p:cxnSp>
        <p:nvCxnSpPr>
          <p:cNvPr id="7" name="30 Conector recto de flecha">
            <a:extLst>
              <a:ext uri="{FF2B5EF4-FFF2-40B4-BE49-F238E27FC236}">
                <a16:creationId xmlns:a16="http://schemas.microsoft.com/office/drawing/2014/main" id="{7286728E-FC1F-55FF-F47A-94B1C617270D}"/>
              </a:ext>
            </a:extLst>
          </p:cNvPr>
          <p:cNvCxnSpPr>
            <a:cxnSpLocks/>
          </p:cNvCxnSpPr>
          <p:nvPr/>
        </p:nvCxnSpPr>
        <p:spPr>
          <a:xfrm flipV="1">
            <a:off x="1686166" y="2233104"/>
            <a:ext cx="1348970" cy="5891"/>
          </a:xfrm>
          <a:prstGeom prst="straightConnector1">
            <a:avLst/>
          </a:prstGeom>
          <a:ln w="317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52 Conector recto">
            <a:extLst>
              <a:ext uri="{FF2B5EF4-FFF2-40B4-BE49-F238E27FC236}">
                <a16:creationId xmlns:a16="http://schemas.microsoft.com/office/drawing/2014/main" id="{B7194189-5C51-D23F-FD4A-D05070735358}"/>
              </a:ext>
            </a:extLst>
          </p:cNvPr>
          <p:cNvCxnSpPr>
            <a:cxnSpLocks/>
          </p:cNvCxnSpPr>
          <p:nvPr/>
        </p:nvCxnSpPr>
        <p:spPr>
          <a:xfrm flipV="1">
            <a:off x="1750678" y="2231908"/>
            <a:ext cx="1222276" cy="4407"/>
          </a:xfrm>
          <a:prstGeom prst="line">
            <a:avLst/>
          </a:prstGeom>
          <a:ln w="317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54">
            <a:extLst>
              <a:ext uri="{FF2B5EF4-FFF2-40B4-BE49-F238E27FC236}">
                <a16:creationId xmlns:a16="http://schemas.microsoft.com/office/drawing/2014/main" id="{EADA4F18-7A5E-3483-142F-7C08BB8D8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7694" y="2268376"/>
            <a:ext cx="174764" cy="194737"/>
          </a:xfrm>
          <a:prstGeom prst="rect">
            <a:avLst/>
          </a:prstGeom>
        </p:spPr>
      </p:pic>
      <p:sp>
        <p:nvSpPr>
          <p:cNvPr id="11" name="CuadroTexto 21">
            <a:extLst>
              <a:ext uri="{FF2B5EF4-FFF2-40B4-BE49-F238E27FC236}">
                <a16:creationId xmlns:a16="http://schemas.microsoft.com/office/drawing/2014/main" id="{EF6B4EC3-C6F0-A3AD-B1E6-D1F518C1DF9B}"/>
              </a:ext>
            </a:extLst>
          </p:cNvPr>
          <p:cNvSpPr txBox="1"/>
          <p:nvPr/>
        </p:nvSpPr>
        <p:spPr>
          <a:xfrm>
            <a:off x="768146" y="2999276"/>
            <a:ext cx="7414075" cy="97206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spcBef>
                <a:spcPts val="100"/>
              </a:spcBef>
              <a:spcAft>
                <a:spcPts val="100"/>
              </a:spcAft>
            </a:pPr>
            <a:r>
              <a:rPr lang="ca-ES" sz="1000" b="1" dirty="0">
                <a:latin typeface="Century Gothic"/>
              </a:rPr>
              <a:t>Detall actuació</a:t>
            </a:r>
            <a:endParaRPr lang="ca-ES" sz="1000" dirty="0">
              <a:latin typeface="Century Gothic"/>
            </a:endParaRPr>
          </a:p>
          <a:p>
            <a:pPr marL="171450" indent="-171450">
              <a:spcBef>
                <a:spcPts val="100"/>
              </a:spcBef>
              <a:spcAft>
                <a:spcPts val="100"/>
              </a:spcAft>
              <a:buFont typeface="Arial,Sans-Serif"/>
              <a:buChar char="•"/>
            </a:pPr>
            <a:r>
              <a:rPr lang="ca-ES" sz="1000" dirty="0">
                <a:latin typeface="Century Gothic"/>
              </a:rPr>
              <a:t>Adequació de la infraestructura per a la futura explotació del tram central de les línies L9Nord i L10Nord. Aquestes obres no signifiquen un canvi immediat de túnel de les línies L9Nord i L10Nord. </a:t>
            </a:r>
          </a:p>
          <a:p>
            <a:pPr marL="171450" indent="-171450">
              <a:spcBef>
                <a:spcPts val="100"/>
              </a:spcBef>
              <a:spcAft>
                <a:spcPts val="100"/>
              </a:spcAft>
              <a:buFont typeface="Arial,Sans-Serif"/>
              <a:buChar char="•"/>
            </a:pPr>
            <a:r>
              <a:rPr lang="ca-ES" sz="1000" dirty="0">
                <a:latin typeface="Century Gothic"/>
              </a:rPr>
              <a:t>Inversió prevista: </a:t>
            </a:r>
            <a:r>
              <a:rPr lang="ca-ES" sz="1000" b="1" dirty="0">
                <a:latin typeface="Century Gothic"/>
              </a:rPr>
              <a:t>22,6 M€</a:t>
            </a:r>
          </a:p>
          <a:p>
            <a:pPr algn="just">
              <a:spcBef>
                <a:spcPts val="600"/>
              </a:spcBef>
              <a:spcAft>
                <a:spcPts val="100"/>
              </a:spcAft>
            </a:pPr>
            <a:endParaRPr lang="ca-ES" sz="800" b="1" dirty="0">
              <a:latin typeface="Century Gothic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674599-5464-290A-3BD6-5DA957820546}"/>
              </a:ext>
            </a:extLst>
          </p:cNvPr>
          <p:cNvSpPr/>
          <p:nvPr/>
        </p:nvSpPr>
        <p:spPr>
          <a:xfrm rot="18900000">
            <a:off x="1559406" y="898486"/>
            <a:ext cx="731341" cy="170837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566ED9-5606-FF8B-422C-FE3EC7B6C836}"/>
              </a:ext>
            </a:extLst>
          </p:cNvPr>
          <p:cNvSpPr/>
          <p:nvPr/>
        </p:nvSpPr>
        <p:spPr>
          <a:xfrm rot="18900000">
            <a:off x="2212162" y="843263"/>
            <a:ext cx="796039" cy="257101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ector recto 49">
            <a:extLst>
              <a:ext uri="{FF2B5EF4-FFF2-40B4-BE49-F238E27FC236}">
                <a16:creationId xmlns:a16="http://schemas.microsoft.com/office/drawing/2014/main" id="{C702865F-5F4B-9F9B-2754-16DE0493F3FC}"/>
              </a:ext>
            </a:extLst>
          </p:cNvPr>
          <p:cNvCxnSpPr>
            <a:cxnSpLocks/>
          </p:cNvCxnSpPr>
          <p:nvPr/>
        </p:nvCxnSpPr>
        <p:spPr>
          <a:xfrm>
            <a:off x="3296119" y="2496640"/>
            <a:ext cx="0" cy="5089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18 Rectángulo">
            <a:extLst>
              <a:ext uri="{FF2B5EF4-FFF2-40B4-BE49-F238E27FC236}">
                <a16:creationId xmlns:a16="http://schemas.microsoft.com/office/drawing/2014/main" id="{D9230008-FB9D-4E03-9CC1-3448A0A78F65}"/>
              </a:ext>
            </a:extLst>
          </p:cNvPr>
          <p:cNvSpPr/>
          <p:nvPr/>
        </p:nvSpPr>
        <p:spPr>
          <a:xfrm>
            <a:off x="3278251" y="2472380"/>
            <a:ext cx="2224621" cy="5309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 marL="0" algn="l" defTabSz="9137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78" algn="l" defTabSz="9137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93" algn="l" defTabSz="9137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82" algn="l" defTabSz="9137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84" algn="l" defTabSz="9137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61" algn="l" defTabSz="9137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339" algn="l" defTabSz="9137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240" algn="l" defTabSz="9137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130" algn="l" defTabSz="9137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00"/>
              </a:spcBef>
              <a:spcAft>
                <a:spcPts val="500"/>
              </a:spcAft>
              <a:defRPr/>
            </a:pPr>
            <a:r>
              <a:rPr lang="ca-ES" sz="700" b="1" i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El metro funcionarà en els trams</a:t>
            </a:r>
            <a:endParaRPr kumimoji="0" lang="ca-E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/>
            </a:endParaRPr>
          </a:p>
          <a:p>
            <a:pPr marL="0" lvl="1" algn="ctr">
              <a:spcBef>
                <a:spcPts val="100"/>
              </a:spcBef>
              <a:spcAft>
                <a:spcPts val="200"/>
              </a:spcAft>
              <a:defRPr/>
            </a:pPr>
            <a:r>
              <a:rPr lang="ca-ES" sz="70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Onze de Setembre – Can Zam</a:t>
            </a:r>
            <a:endParaRPr lang="ca-ES" sz="1600">
              <a:solidFill>
                <a:prstClr val="black">
                  <a:lumMod val="75000"/>
                  <a:lumOff val="25000"/>
                </a:prstClr>
              </a:solidFill>
              <a:latin typeface="Century Gothic"/>
            </a:endParaRPr>
          </a:p>
          <a:p>
            <a:pPr marL="0" lvl="1" algn="ctr">
              <a:spcBef>
                <a:spcPts val="100"/>
              </a:spcBef>
              <a:spcAft>
                <a:spcPts val="200"/>
              </a:spcAft>
              <a:defRPr/>
            </a:pPr>
            <a:r>
              <a:rPr lang="ca-ES" sz="70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Bon Pastor – Can Zam</a:t>
            </a:r>
            <a:r>
              <a:rPr lang="ca-ES" sz="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 </a:t>
            </a:r>
            <a:r>
              <a:rPr kumimoji="0" lang="ca-E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/>
              </a:rPr>
              <a:t> </a:t>
            </a:r>
            <a:endParaRPr lang="ca-ES" sz="1600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</a:endParaRPr>
          </a:p>
        </p:txBody>
      </p:sp>
      <p:sp>
        <p:nvSpPr>
          <p:cNvPr id="28" name="18 Rectángulo">
            <a:extLst>
              <a:ext uri="{FF2B5EF4-FFF2-40B4-BE49-F238E27FC236}">
                <a16:creationId xmlns:a16="http://schemas.microsoft.com/office/drawing/2014/main" id="{EE1ABA13-E275-499E-9C6D-C59D204B855A}"/>
              </a:ext>
            </a:extLst>
          </p:cNvPr>
          <p:cNvSpPr/>
          <p:nvPr/>
        </p:nvSpPr>
        <p:spPr>
          <a:xfrm>
            <a:off x="5495914" y="2466428"/>
            <a:ext cx="1657779" cy="5309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 marL="0" algn="l" defTabSz="9137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78" algn="l" defTabSz="9137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93" algn="l" defTabSz="9137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82" algn="l" defTabSz="9137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84" algn="l" defTabSz="9137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61" algn="l" defTabSz="9137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339" algn="l" defTabSz="9137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240" algn="l" defTabSz="9137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130" algn="l" defTabSz="91379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93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700" b="1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/>
              </a:rPr>
              <a:t>Estacions Sense Servei</a:t>
            </a:r>
          </a:p>
          <a:p>
            <a:pPr marL="0" lvl="1" algn="ctr">
              <a:spcBef>
                <a:spcPts val="100"/>
              </a:spcBef>
              <a:spcAft>
                <a:spcPts val="200"/>
              </a:spcAft>
              <a:defRPr/>
            </a:pPr>
            <a:r>
              <a:rPr lang="ca-ES" sz="70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La Sagrera</a:t>
            </a:r>
            <a:endParaRPr lang="ca-ES" sz="7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/>
            </a:endParaRPr>
          </a:p>
          <a:p>
            <a:pPr marL="0" lvl="1" algn="ctr">
              <a:spcBef>
                <a:spcPts val="100"/>
              </a:spcBef>
              <a:spcAft>
                <a:spcPts val="200"/>
              </a:spcAft>
              <a:defRPr/>
            </a:pPr>
            <a:r>
              <a:rPr lang="ca-ES" sz="70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La Sagrera  i Onze de Setembre</a:t>
            </a:r>
            <a:endParaRPr lang="ca-ES" sz="70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4" name="Conector recto 52">
            <a:extLst>
              <a:ext uri="{FF2B5EF4-FFF2-40B4-BE49-F238E27FC236}">
                <a16:creationId xmlns:a16="http://schemas.microsoft.com/office/drawing/2014/main" id="{7AF6A22C-DA55-23ED-432B-0D613D68CF65}"/>
              </a:ext>
            </a:extLst>
          </p:cNvPr>
          <p:cNvCxnSpPr>
            <a:cxnSpLocks/>
          </p:cNvCxnSpPr>
          <p:nvPr/>
        </p:nvCxnSpPr>
        <p:spPr>
          <a:xfrm>
            <a:off x="5496488" y="2499745"/>
            <a:ext cx="0" cy="5089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0">
            <a:extLst>
              <a:ext uri="{FF2B5EF4-FFF2-40B4-BE49-F238E27FC236}">
                <a16:creationId xmlns:a16="http://schemas.microsoft.com/office/drawing/2014/main" id="{BA54DF22-7181-C8EF-57E8-3833ECC0E9DD}"/>
              </a:ext>
            </a:extLst>
          </p:cNvPr>
          <p:cNvSpPr txBox="1"/>
          <p:nvPr/>
        </p:nvSpPr>
        <p:spPr>
          <a:xfrm>
            <a:off x="7249207" y="4620289"/>
            <a:ext cx="173150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37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1200" b="1">
                <a:latin typeface="Century Gothic"/>
              </a:rPr>
              <a:t>Executa</a:t>
            </a:r>
            <a:r>
              <a:rPr kumimoji="0" lang="ca-E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</a:rPr>
              <a:t>: </a:t>
            </a:r>
            <a:r>
              <a:rPr lang="ca-ES" sz="1200" b="1">
                <a:latin typeface="Century Gothic"/>
              </a:rPr>
              <a:t>Generalitat</a:t>
            </a:r>
            <a:endParaRPr kumimoji="0" lang="ca-ES" sz="12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/>
            </a:endParaRPr>
          </a:p>
          <a:p>
            <a:pPr>
              <a:defRPr/>
            </a:pPr>
            <a:endParaRPr lang="ca-ES" sz="1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0" name="Imagen 2">
            <a:extLst>
              <a:ext uri="{FF2B5EF4-FFF2-40B4-BE49-F238E27FC236}">
                <a16:creationId xmlns:a16="http://schemas.microsoft.com/office/drawing/2014/main" id="{21A9767B-90CA-1247-CDD6-0FDC7BF390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284" t="74651" r="91397" b="8867"/>
          <a:stretch>
            <a:fillRect/>
          </a:stretch>
        </p:blipFill>
        <p:spPr>
          <a:xfrm>
            <a:off x="1744557" y="1488898"/>
            <a:ext cx="147699" cy="275653"/>
          </a:xfrm>
          <a:prstGeom prst="rect">
            <a:avLst/>
          </a:prstGeom>
        </p:spPr>
      </p:pic>
      <p:pic>
        <p:nvPicPr>
          <p:cNvPr id="15" name="Imagen 9">
            <a:extLst>
              <a:ext uri="{FF2B5EF4-FFF2-40B4-BE49-F238E27FC236}">
                <a16:creationId xmlns:a16="http://schemas.microsoft.com/office/drawing/2014/main" id="{37D7F724-C1B8-A03E-CDB5-FF78576751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09" y="273221"/>
            <a:ext cx="330057" cy="350468"/>
          </a:xfrm>
          <a:prstGeom prst="rect">
            <a:avLst/>
          </a:prstGeom>
        </p:spPr>
      </p:pic>
      <p:pic>
        <p:nvPicPr>
          <p:cNvPr id="17" name="Imagen 11">
            <a:extLst>
              <a:ext uri="{FF2B5EF4-FFF2-40B4-BE49-F238E27FC236}">
                <a16:creationId xmlns:a16="http://schemas.microsoft.com/office/drawing/2014/main" id="{FF4B90DB-5F55-53D3-C0D8-49E5A6D6A3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20" y="275089"/>
            <a:ext cx="357271" cy="35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04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5">
            <a:extLst>
              <a:ext uri="{FF2B5EF4-FFF2-40B4-BE49-F238E27FC236}">
                <a16:creationId xmlns:a16="http://schemas.microsoft.com/office/drawing/2014/main" id="{D95910B6-DE76-494E-A68D-ADD52B01675F}"/>
              </a:ext>
            </a:extLst>
          </p:cNvPr>
          <p:cNvSpPr/>
          <p:nvPr/>
        </p:nvSpPr>
        <p:spPr>
          <a:xfrm rot="18900000">
            <a:off x="2652894" y="1043755"/>
            <a:ext cx="731341" cy="170837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a-E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/>
          </a:p>
        </p:txBody>
      </p:sp>
      <p:sp>
        <p:nvSpPr>
          <p:cNvPr id="48" name="Rectangle 8">
            <a:extLst>
              <a:ext uri="{FF2B5EF4-FFF2-40B4-BE49-F238E27FC236}">
                <a16:creationId xmlns:a16="http://schemas.microsoft.com/office/drawing/2014/main" id="{40036073-7494-43F3-A85A-CDCF6CDFFBC1}"/>
              </a:ext>
            </a:extLst>
          </p:cNvPr>
          <p:cNvSpPr/>
          <p:nvPr/>
        </p:nvSpPr>
        <p:spPr>
          <a:xfrm rot="18900000">
            <a:off x="3022455" y="1083773"/>
            <a:ext cx="731341" cy="124209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a-E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/>
          </a:p>
        </p:txBody>
      </p:sp>
      <p:sp>
        <p:nvSpPr>
          <p:cNvPr id="51" name="Rectangle 7">
            <a:extLst>
              <a:ext uri="{FF2B5EF4-FFF2-40B4-BE49-F238E27FC236}">
                <a16:creationId xmlns:a16="http://schemas.microsoft.com/office/drawing/2014/main" id="{E30A6129-FD58-40A0-8420-A9EB9DDD53AD}"/>
              </a:ext>
            </a:extLst>
          </p:cNvPr>
          <p:cNvSpPr/>
          <p:nvPr/>
        </p:nvSpPr>
        <p:spPr>
          <a:xfrm rot="18900000">
            <a:off x="2829432" y="1035735"/>
            <a:ext cx="731341" cy="170837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a-E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AD8952E-230B-4AB4-8A6B-AE76E7DC8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5" y="1456163"/>
            <a:ext cx="3711170" cy="274316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9F0DF4E-D037-48DE-93AD-9577DBE28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5853" y="749575"/>
            <a:ext cx="3449428" cy="202894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9BCD38D-5FB3-4F07-88E0-C78CAE5F1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9036" y="2900057"/>
            <a:ext cx="3449428" cy="208585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F02E1960-039C-440A-AF6E-8CE915AFAABC}"/>
              </a:ext>
            </a:extLst>
          </p:cNvPr>
          <p:cNvSpPr txBox="1">
            <a:spLocks/>
          </p:cNvSpPr>
          <p:nvPr/>
        </p:nvSpPr>
        <p:spPr>
          <a:xfrm>
            <a:off x="7988464" y="2423348"/>
            <a:ext cx="854871" cy="37866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/>
          </a:bodyPr>
          <a:lstStyle>
            <a:defPPr>
              <a:defRPr lang="ca-E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900">
                <a:latin typeface="Century Gothic" panose="020B0502020202020204" pitchFamily="34" charset="0"/>
              </a:rPr>
              <a:t>ESTAT INICIAL TRAÇAT VIES</a:t>
            </a:r>
            <a:endParaRPr lang="ca-ES" sz="900">
              <a:latin typeface="Century Gothic" panose="020B0502020202020204" pitchFamily="34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52FCDF7D-C3AD-46E9-AD6F-09E093BE33C0}"/>
              </a:ext>
            </a:extLst>
          </p:cNvPr>
          <p:cNvSpPr txBox="1">
            <a:spLocks/>
          </p:cNvSpPr>
          <p:nvPr/>
        </p:nvSpPr>
        <p:spPr>
          <a:xfrm>
            <a:off x="396177" y="4267664"/>
            <a:ext cx="741956" cy="25976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ca-E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825">
                <a:latin typeface="Century Gothic" panose="020B0502020202020204" pitchFamily="34" charset="0"/>
              </a:rPr>
              <a:t>SITUACIÓ</a:t>
            </a:r>
            <a:endParaRPr lang="ca-ES" sz="825">
              <a:latin typeface="Century Gothic" panose="020B0502020202020204" pitchFamily="34" charset="0"/>
            </a:endParaRP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158059E8-0413-4E20-BDB5-D3EA75B3E33C}"/>
              </a:ext>
            </a:extLst>
          </p:cNvPr>
          <p:cNvSpPr txBox="1">
            <a:spLocks/>
          </p:cNvSpPr>
          <p:nvPr/>
        </p:nvSpPr>
        <p:spPr>
          <a:xfrm>
            <a:off x="7975280" y="4607245"/>
            <a:ext cx="854871" cy="37866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ca-E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825">
                <a:latin typeface="Century Gothic" panose="020B0502020202020204" pitchFamily="34" charset="0"/>
              </a:rPr>
              <a:t>ESTAT FINAL TRAÇAT VIES</a:t>
            </a:r>
            <a:endParaRPr lang="ca-ES" sz="825">
              <a:latin typeface="Century Gothic" panose="020B0502020202020204" pitchFamily="34" charset="0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142592D7-80EC-46AD-8E6F-9D5673DBBE8D}"/>
              </a:ext>
            </a:extLst>
          </p:cNvPr>
          <p:cNvSpPr/>
          <p:nvPr/>
        </p:nvSpPr>
        <p:spPr>
          <a:xfrm>
            <a:off x="1780161" y="2126195"/>
            <a:ext cx="685800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a-E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a-ES" sz="1013"/>
          </a:p>
        </p:txBody>
      </p:sp>
      <p:sp>
        <p:nvSpPr>
          <p:cNvPr id="4" name="CuadroTexto 22">
            <a:extLst>
              <a:ext uri="{FF2B5EF4-FFF2-40B4-BE49-F238E27FC236}">
                <a16:creationId xmlns:a16="http://schemas.microsoft.com/office/drawing/2014/main" id="{5CFC5CE7-B340-6866-9FA4-DF8C578557EC}"/>
              </a:ext>
            </a:extLst>
          </p:cNvPr>
          <p:cNvSpPr txBox="1"/>
          <p:nvPr/>
        </p:nvSpPr>
        <p:spPr>
          <a:xfrm>
            <a:off x="1293549" y="264515"/>
            <a:ext cx="771168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a-ES" sz="2000" b="1">
                <a:latin typeface="Century Gothic"/>
              </a:rPr>
              <a:t>Sagrera – Onze de Setembre-Bon Pastor </a:t>
            </a:r>
            <a:endParaRPr lang="en-US" sz="2000" b="1">
              <a:latin typeface="Century Gothic"/>
            </a:endParaRPr>
          </a:p>
        </p:txBody>
      </p:sp>
      <p:pic>
        <p:nvPicPr>
          <p:cNvPr id="9" name="Imagen 9">
            <a:extLst>
              <a:ext uri="{FF2B5EF4-FFF2-40B4-BE49-F238E27FC236}">
                <a16:creationId xmlns:a16="http://schemas.microsoft.com/office/drawing/2014/main" id="{DF5DAD03-8052-9ECC-CF17-41FE3F837A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23" y="286829"/>
            <a:ext cx="323253" cy="343664"/>
          </a:xfrm>
          <a:prstGeom prst="rect">
            <a:avLst/>
          </a:prstGeom>
        </p:spPr>
      </p:pic>
      <p:pic>
        <p:nvPicPr>
          <p:cNvPr id="11" name="Imagen 11">
            <a:extLst>
              <a:ext uri="{FF2B5EF4-FFF2-40B4-BE49-F238E27FC236}">
                <a16:creationId xmlns:a16="http://schemas.microsoft.com/office/drawing/2014/main" id="{ECF2D256-9FD8-F2C7-CE3C-F7725447F2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27" y="288697"/>
            <a:ext cx="350467" cy="34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08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13126-A815-540A-78E2-508D959AC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6EEEFE8-1576-1911-B7CE-6C36C2ABC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961" y="383237"/>
            <a:ext cx="7991990" cy="378043"/>
          </a:xfrm>
        </p:spPr>
        <p:txBody>
          <a:bodyPr lIns="91440" tIns="45720" rIns="91440" bIns="45720" anchor="t"/>
          <a:lstStyle/>
          <a:p>
            <a:pPr algn="l"/>
            <a:r>
              <a:rPr lang="ca-ES" sz="2000" b="1">
                <a:latin typeface="Century Gothic"/>
              </a:rPr>
              <a:t>Sagrera – Onze de Setembre-Bon Pastor:</a:t>
            </a:r>
            <a:r>
              <a:rPr lang="ca-ES" sz="1800">
                <a:latin typeface="Century Gothic"/>
              </a:rPr>
              <a:t> millores en el servei</a:t>
            </a:r>
            <a:endParaRPr lang="en-US" sz="1800">
              <a:ea typeface="Calibri"/>
              <a:cs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E808591-94FD-6BCC-559A-3E952EF83CAA}"/>
              </a:ext>
            </a:extLst>
          </p:cNvPr>
          <p:cNvSpPr txBox="1"/>
          <p:nvPr/>
        </p:nvSpPr>
        <p:spPr>
          <a:xfrm>
            <a:off x="689255" y="1732829"/>
            <a:ext cx="7037945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a-ES"/>
              <a:t>Aquesta actuació </a:t>
            </a:r>
            <a:r>
              <a:rPr lang="ca-ES" b="1"/>
              <a:t>és imprescindible perquè prepara la infraestructura per la posada en servei de les noves estacions </a:t>
            </a:r>
            <a:r>
              <a:rPr lang="ca-ES"/>
              <a:t>del tram central de les línies L9 i L10.</a:t>
            </a:r>
            <a:endParaRPr lang="ca-ES" dirty="0"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endParaRPr lang="ca-ES" sz="1200" dirty="0"/>
          </a:p>
        </p:txBody>
      </p:sp>
      <p:pic>
        <p:nvPicPr>
          <p:cNvPr id="4" name="Imagen 9">
            <a:extLst>
              <a:ext uri="{FF2B5EF4-FFF2-40B4-BE49-F238E27FC236}">
                <a16:creationId xmlns:a16="http://schemas.microsoft.com/office/drawing/2014/main" id="{FB3B8ACA-6B93-5B86-E027-794D74D455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66" y="395685"/>
            <a:ext cx="330057" cy="350468"/>
          </a:xfrm>
          <a:prstGeom prst="rect">
            <a:avLst/>
          </a:prstGeom>
        </p:spPr>
      </p:pic>
      <p:pic>
        <p:nvPicPr>
          <p:cNvPr id="7" name="Imagen 11">
            <a:extLst>
              <a:ext uri="{FF2B5EF4-FFF2-40B4-BE49-F238E27FC236}">
                <a16:creationId xmlns:a16="http://schemas.microsoft.com/office/drawing/2014/main" id="{0BB21DF0-8868-BAFA-1EA9-523DB549FF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77" y="397553"/>
            <a:ext cx="357271" cy="35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06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9287A-5631-E60D-9676-8F534C2E2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5">
            <a:extLst>
              <a:ext uri="{FF2B5EF4-FFF2-40B4-BE49-F238E27FC236}">
                <a16:creationId xmlns:a16="http://schemas.microsoft.com/office/drawing/2014/main" id="{4222F30D-140E-852D-7F8D-C5EBA0B017A5}"/>
              </a:ext>
            </a:extLst>
          </p:cNvPr>
          <p:cNvSpPr/>
          <p:nvPr/>
        </p:nvSpPr>
        <p:spPr>
          <a:xfrm rot="18900000">
            <a:off x="2652894" y="1043755"/>
            <a:ext cx="731341" cy="170837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a-E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/>
          </a:p>
        </p:txBody>
      </p:sp>
      <p:sp>
        <p:nvSpPr>
          <p:cNvPr id="48" name="Rectangle 8">
            <a:extLst>
              <a:ext uri="{FF2B5EF4-FFF2-40B4-BE49-F238E27FC236}">
                <a16:creationId xmlns:a16="http://schemas.microsoft.com/office/drawing/2014/main" id="{215FD7DD-EED8-BE21-DB19-F1F98AC45E3B}"/>
              </a:ext>
            </a:extLst>
          </p:cNvPr>
          <p:cNvSpPr/>
          <p:nvPr/>
        </p:nvSpPr>
        <p:spPr>
          <a:xfrm rot="18900000">
            <a:off x="3022455" y="1083773"/>
            <a:ext cx="731341" cy="124209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a-E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/>
          </a:p>
        </p:txBody>
      </p:sp>
      <p:sp>
        <p:nvSpPr>
          <p:cNvPr id="51" name="Rectangle 7">
            <a:extLst>
              <a:ext uri="{FF2B5EF4-FFF2-40B4-BE49-F238E27FC236}">
                <a16:creationId xmlns:a16="http://schemas.microsoft.com/office/drawing/2014/main" id="{F5461DE1-4B43-B1CF-3D76-AEA0D979690C}"/>
              </a:ext>
            </a:extLst>
          </p:cNvPr>
          <p:cNvSpPr/>
          <p:nvPr/>
        </p:nvSpPr>
        <p:spPr>
          <a:xfrm rot="18900000">
            <a:off x="2829432" y="1035735"/>
            <a:ext cx="731341" cy="170837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a-E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/>
          </a:p>
        </p:txBody>
      </p:sp>
      <p:sp>
        <p:nvSpPr>
          <p:cNvPr id="4" name="CuadroTexto 22">
            <a:extLst>
              <a:ext uri="{FF2B5EF4-FFF2-40B4-BE49-F238E27FC236}">
                <a16:creationId xmlns:a16="http://schemas.microsoft.com/office/drawing/2014/main" id="{3CF891FD-2678-BF80-AD76-6A6FFCFEA070}"/>
              </a:ext>
            </a:extLst>
          </p:cNvPr>
          <p:cNvSpPr txBox="1"/>
          <p:nvPr/>
        </p:nvSpPr>
        <p:spPr>
          <a:xfrm>
            <a:off x="1000996" y="395685"/>
            <a:ext cx="785049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a-ES" sz="2000" b="1" dirty="0">
                <a:latin typeface="Century Gothic"/>
              </a:rPr>
              <a:t>Sagrera – Onze de Setembre-Bon Pastor: </a:t>
            </a:r>
            <a:r>
              <a:rPr lang="ca-ES" sz="1600" dirty="0">
                <a:latin typeface="Century Gothic"/>
              </a:rPr>
              <a:t>afectació usuaris i alternatives de transport </a:t>
            </a:r>
          </a:p>
          <a:p>
            <a:endParaRPr lang="ca-ES" sz="1200" dirty="0">
              <a:latin typeface="Century Goth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7EB71F-0DB9-7217-9B59-78285AAD5BCA}"/>
              </a:ext>
            </a:extLst>
          </p:cNvPr>
          <p:cNvSpPr txBox="1"/>
          <p:nvPr/>
        </p:nvSpPr>
        <p:spPr>
          <a:xfrm>
            <a:off x="358780" y="2571750"/>
            <a:ext cx="4572000" cy="27033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ts val="1350"/>
              </a:lnSpc>
            </a:pPr>
            <a:r>
              <a:rPr lang="es-ES" sz="1000" b="1" dirty="0">
                <a:latin typeface="Century Gothic"/>
                <a:ea typeface="Arial"/>
                <a:cs typeface="Arial"/>
              </a:rPr>
              <a:t>Alternatives de Transport</a:t>
            </a:r>
          </a:p>
          <a:p>
            <a:pPr marL="171450" indent="-171450" algn="just">
              <a:lnSpc>
                <a:spcPts val="1350"/>
              </a:lnSpc>
              <a:buFont typeface="Arial,Sans-Serif"/>
              <a:buChar char="•"/>
            </a:pPr>
            <a:r>
              <a:rPr lang="es-ES" sz="1000" b="1" dirty="0">
                <a:latin typeface="Century Gothic"/>
                <a:ea typeface="Arial"/>
                <a:cs typeface="Arial"/>
              </a:rPr>
              <a:t>La xarxa de Metro és la principal alternativa</a:t>
            </a:r>
            <a:endParaRPr lang="en-US" sz="1000" dirty="0">
              <a:latin typeface="Century Gothic"/>
              <a:ea typeface="Arial"/>
              <a:cs typeface="Arial"/>
            </a:endParaRPr>
          </a:p>
          <a:p>
            <a:pPr marL="628015" lvl="1" indent="-171450" algn="just">
              <a:lnSpc>
                <a:spcPts val="1350"/>
              </a:lnSpc>
              <a:buFont typeface="Courier New,monospace"/>
              <a:buChar char="o"/>
            </a:pPr>
            <a:r>
              <a:rPr lang="es-ES" sz="1000" dirty="0">
                <a:latin typeface="Century Gothic"/>
                <a:ea typeface="Arial"/>
                <a:cs typeface="Arial"/>
              </a:rPr>
              <a:t>L1 Fondo </a:t>
            </a:r>
          </a:p>
          <a:p>
            <a:pPr marL="628015" lvl="1" indent="-171450" algn="just">
              <a:lnSpc>
                <a:spcPts val="1350"/>
              </a:lnSpc>
              <a:buFont typeface="Courier New,monospace"/>
              <a:buChar char="o"/>
            </a:pPr>
            <a:r>
              <a:rPr lang="es-ES" sz="1000" dirty="0">
                <a:latin typeface="Century Gothic"/>
                <a:ea typeface="Calibri"/>
                <a:cs typeface="Arial"/>
              </a:rPr>
              <a:t>L2 </a:t>
            </a:r>
            <a:r>
              <a:rPr lang="es-ES" sz="1000" dirty="0" err="1">
                <a:latin typeface="Century Gothic"/>
                <a:ea typeface="Calibri"/>
                <a:cs typeface="Arial"/>
              </a:rPr>
              <a:t>Gorg</a:t>
            </a:r>
            <a:endParaRPr lang="en-US" sz="1000" dirty="0">
              <a:latin typeface="Century Gothic"/>
              <a:ea typeface="Calibri"/>
              <a:cs typeface="Calibri"/>
            </a:endParaRPr>
          </a:p>
          <a:p>
            <a:pPr marL="171450" lvl="0" indent="-171450" algn="just" rtl="0">
              <a:lnSpc>
                <a:spcPts val="1350"/>
              </a:lnSpc>
              <a:buFont typeface="Arial,Sans-Serif"/>
              <a:buChar char="•"/>
            </a:pPr>
            <a:r>
              <a:rPr lang="ca-ES" sz="1000" b="1" baseline="0" dirty="0">
                <a:latin typeface="Century Gothic"/>
                <a:ea typeface="Arial"/>
                <a:cs typeface="Arial"/>
              </a:rPr>
              <a:t>Línies de bus</a:t>
            </a:r>
            <a:r>
              <a:rPr lang="ca-ES" sz="1000" baseline="0" dirty="0">
                <a:latin typeface="Century Gothic"/>
                <a:ea typeface="Arial"/>
                <a:cs typeface="Arial"/>
              </a:rPr>
              <a:t> regular H8, 34 i 126.</a:t>
            </a:r>
            <a:r>
              <a:rPr lang="en-US" sz="1000" dirty="0">
                <a:latin typeface="Century Gothic"/>
                <a:ea typeface="Arial"/>
                <a:cs typeface="Arial"/>
              </a:rPr>
              <a:t>​</a:t>
            </a:r>
          </a:p>
          <a:p>
            <a:pPr marL="171450" indent="-171450" algn="just">
              <a:lnSpc>
                <a:spcPts val="1350"/>
              </a:lnSpc>
              <a:buFont typeface="Arial,Sans-Serif"/>
              <a:buChar char="•"/>
            </a:pPr>
            <a:endParaRPr lang="en-US" sz="1000" dirty="0">
              <a:latin typeface="Century Gothic"/>
              <a:ea typeface="Arial"/>
              <a:cs typeface="Arial"/>
            </a:endParaRPr>
          </a:p>
          <a:p>
            <a:pPr marL="171450" indent="-171450" algn="just">
              <a:lnSpc>
                <a:spcPts val="1350"/>
              </a:lnSpc>
              <a:buFont typeface="Arial,Sans-Serif"/>
              <a:buChar char="•"/>
            </a:pPr>
            <a:r>
              <a:rPr lang="ca-ES" sz="1000" dirty="0">
                <a:latin typeface="Century Gothic"/>
                <a:ea typeface="Arial"/>
                <a:cs typeface="Arial"/>
              </a:rPr>
              <a:t>Necessitat </a:t>
            </a:r>
            <a:r>
              <a:rPr lang="ca-ES" sz="1000" baseline="0" dirty="0">
                <a:latin typeface="Century Gothic"/>
                <a:ea typeface="Arial"/>
                <a:cs typeface="Arial"/>
              </a:rPr>
              <a:t>de </a:t>
            </a:r>
            <a:r>
              <a:rPr lang="ca-ES" sz="1000" b="1" baseline="0" dirty="0">
                <a:latin typeface="Century Gothic"/>
                <a:ea typeface="Arial"/>
                <a:cs typeface="Arial"/>
              </a:rPr>
              <a:t>servei</a:t>
            </a:r>
            <a:r>
              <a:rPr lang="ca-ES" sz="1000" b="1" dirty="0">
                <a:latin typeface="Century Gothic"/>
                <a:ea typeface="Arial"/>
                <a:cs typeface="Arial"/>
              </a:rPr>
              <a:t> complementari de bus llançadora</a:t>
            </a:r>
            <a:r>
              <a:rPr lang="ca-ES" sz="1000" b="1" baseline="0" dirty="0">
                <a:latin typeface="Century Gothic"/>
                <a:ea typeface="Arial"/>
                <a:cs typeface="Arial"/>
              </a:rPr>
              <a:t>.</a:t>
            </a:r>
            <a:r>
              <a:rPr lang="ca-ES" sz="1000" b="1" dirty="0">
                <a:latin typeface="Century Gothic"/>
                <a:ea typeface="Arial"/>
                <a:cs typeface="Arial"/>
              </a:rPr>
              <a:t> </a:t>
            </a:r>
            <a:r>
              <a:rPr lang="ca-ES" sz="1000" b="1" baseline="0" dirty="0">
                <a:latin typeface="Century Gothic"/>
                <a:ea typeface="Arial"/>
                <a:cs typeface="Arial"/>
              </a:rPr>
              <a:t> </a:t>
            </a:r>
            <a:endParaRPr lang="ca-ES" sz="1000" b="1" dirty="0">
              <a:latin typeface="Century Gothic"/>
              <a:cs typeface="Arial"/>
            </a:endParaRPr>
          </a:p>
          <a:p>
            <a:pPr marL="628015" lvl="1" indent="-171450" algn="just">
              <a:lnSpc>
                <a:spcPts val="1350"/>
              </a:lnSpc>
              <a:buFont typeface="Courier New,monospace"/>
              <a:buChar char="o"/>
            </a:pPr>
            <a:r>
              <a:rPr lang="ca-ES" sz="1000" dirty="0">
                <a:latin typeface="Century Gothic"/>
                <a:cs typeface="Arial"/>
              </a:rPr>
              <a:t>Recorregut &lt;M&gt; Sagrera- &lt;M&gt; Bon Pastor</a:t>
            </a:r>
          </a:p>
          <a:p>
            <a:pPr marL="628015" lvl="1" indent="-171450" algn="just">
              <a:lnSpc>
                <a:spcPts val="1350"/>
              </a:lnSpc>
              <a:buFont typeface="Courier New,monospace"/>
              <a:buChar char="o"/>
            </a:pPr>
            <a:r>
              <a:rPr lang="ca-ES" sz="1000" dirty="0">
                <a:latin typeface="Century Gothic"/>
                <a:cs typeface="Arial"/>
              </a:rPr>
              <a:t>Interval de pas:</a:t>
            </a:r>
          </a:p>
          <a:p>
            <a:pPr marL="1085215" lvl="2" indent="-171450" algn="just">
              <a:lnSpc>
                <a:spcPts val="1350"/>
              </a:lnSpc>
              <a:buFont typeface="Wingdings,Sans-Serif"/>
              <a:buChar char="§"/>
            </a:pPr>
            <a:r>
              <a:rPr lang="ca-ES" sz="1000" dirty="0">
                <a:latin typeface="Century Gothic"/>
                <a:cs typeface="Arial"/>
              </a:rPr>
              <a:t>Feiners, entre 6 i 11 minuts</a:t>
            </a:r>
          </a:p>
          <a:p>
            <a:pPr marL="1085215" lvl="2" indent="-171450" algn="just">
              <a:lnSpc>
                <a:spcPts val="1350"/>
              </a:lnSpc>
              <a:buFont typeface="Wingdings,Sans-Serif"/>
              <a:buChar char="§"/>
            </a:pPr>
            <a:r>
              <a:rPr lang="ca-ES" sz="1000" dirty="0">
                <a:latin typeface="Century Gothic"/>
                <a:cs typeface="Arial"/>
              </a:rPr>
              <a:t>Dissabtes i festius, 10 minuts</a:t>
            </a:r>
          </a:p>
          <a:p>
            <a:pPr marL="628015" lvl="1" indent="-171450" algn="just">
              <a:lnSpc>
                <a:spcPts val="1350"/>
              </a:lnSpc>
              <a:buFont typeface="Courier New,monospace"/>
              <a:buChar char="o"/>
            </a:pPr>
            <a:r>
              <a:rPr lang="ca-ES" sz="1000" dirty="0">
                <a:latin typeface="Century Gothic"/>
                <a:cs typeface="Arial"/>
              </a:rPr>
              <a:t>El servei es presta amb </a:t>
            </a:r>
            <a:r>
              <a:rPr lang="ca-ES" sz="1000" b="1" dirty="0">
                <a:latin typeface="Century Gothic"/>
                <a:cs typeface="Arial"/>
              </a:rPr>
              <a:t>autobusos articulats. </a:t>
            </a:r>
            <a:endParaRPr lang="ca-ES" sz="1000" b="1" dirty="0">
              <a:latin typeface="Century Gothic"/>
              <a:ea typeface="Calibri"/>
              <a:cs typeface="Calibri"/>
            </a:endParaRPr>
          </a:p>
          <a:p>
            <a:pPr marL="628015" lvl="1" indent="-171450" algn="just">
              <a:lnSpc>
                <a:spcPts val="1350"/>
              </a:lnSpc>
              <a:buFont typeface="Courier New"/>
              <a:buChar char="o"/>
            </a:pPr>
            <a:endParaRPr lang="ca-ES" sz="1000" b="1" dirty="0">
              <a:latin typeface="Century Gothic"/>
              <a:ea typeface="Calibri"/>
              <a:cs typeface="Arial"/>
            </a:endParaRPr>
          </a:p>
          <a:p>
            <a:pPr algn="ctr"/>
            <a:endParaRPr lang="en-US" dirty="0">
              <a:ea typeface="Calibri"/>
              <a:cs typeface="Calibri"/>
            </a:endParaRPr>
          </a:p>
        </p:txBody>
      </p:sp>
      <p:pic>
        <p:nvPicPr>
          <p:cNvPr id="6" name="Imagen 9">
            <a:extLst>
              <a:ext uri="{FF2B5EF4-FFF2-40B4-BE49-F238E27FC236}">
                <a16:creationId xmlns:a16="http://schemas.microsoft.com/office/drawing/2014/main" id="{7109D030-7405-EEE0-7E0F-60BC53F21D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80" y="395685"/>
            <a:ext cx="330057" cy="350468"/>
          </a:xfrm>
          <a:prstGeom prst="rect">
            <a:avLst/>
          </a:prstGeom>
        </p:spPr>
      </p:pic>
      <p:pic>
        <p:nvPicPr>
          <p:cNvPr id="9" name="Imagen 11">
            <a:extLst>
              <a:ext uri="{FF2B5EF4-FFF2-40B4-BE49-F238E27FC236}">
                <a16:creationId xmlns:a16="http://schemas.microsoft.com/office/drawing/2014/main" id="{3C1A15A4-E22D-2909-F89B-E8672323CA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91" y="397553"/>
            <a:ext cx="357271" cy="35046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5BA9066-1F38-440C-9BF8-18FF644DC6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671" y="810205"/>
            <a:ext cx="2924059" cy="235519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59BE970-9C5A-4886-928B-EB1948F93D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914" y="3211524"/>
            <a:ext cx="3853575" cy="1878878"/>
          </a:xfrm>
          <a:prstGeom prst="rect">
            <a:avLst/>
          </a:prstGeom>
        </p:spPr>
      </p:pic>
      <p:sp>
        <p:nvSpPr>
          <p:cNvPr id="15" name="QuadreDeText 14">
            <a:extLst>
              <a:ext uri="{FF2B5EF4-FFF2-40B4-BE49-F238E27FC236}">
                <a16:creationId xmlns:a16="http://schemas.microsoft.com/office/drawing/2014/main" id="{1AA2466D-3DAE-41A7-BA12-488B6EA31F0B}"/>
              </a:ext>
            </a:extLst>
          </p:cNvPr>
          <p:cNvSpPr txBox="1"/>
          <p:nvPr/>
        </p:nvSpPr>
        <p:spPr>
          <a:xfrm>
            <a:off x="358780" y="1101243"/>
            <a:ext cx="4638430" cy="1236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379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Afectació usuaris</a:t>
            </a:r>
          </a:p>
          <a:p>
            <a:pPr marL="171450" marR="0" lvl="0" indent="-171450" algn="just" defTabSz="913793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ca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Sense servei entre La Sagrera i Onze de Setembre a la fase 1. A la fase 2, sense servei el tram Sagrera-Bon Pastor.</a:t>
            </a:r>
          </a:p>
          <a:p>
            <a:pPr marL="171450" marR="0" lvl="0" indent="-171450" algn="just" defTabSz="913793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ca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Durada: del 25/06 al 06/09.</a:t>
            </a:r>
          </a:p>
          <a:p>
            <a:pPr marL="171450" marR="0" lvl="0" indent="-171450" algn="just" defTabSz="913793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ca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Usuaris afectats, mitjana de validacions diàries: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628015" marR="0" lvl="1" indent="-171450" algn="just" defTabSz="913793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ca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Feiner : 3.295 al juliol i 2.386 a l'agost.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628015" marR="0" lvl="1" indent="-171450" algn="just" defTabSz="913793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ca-E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Cap de Setmana i Festiu : 1.926 al juliol i 1.720 a l'agost</a:t>
            </a:r>
          </a:p>
        </p:txBody>
      </p:sp>
    </p:spTree>
    <p:extLst>
      <p:ext uri="{BB962C8B-B14F-4D97-AF65-F5344CB8AC3E}">
        <p14:creationId xmlns:p14="http://schemas.microsoft.com/office/powerpoint/2010/main" val="425063025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714423B371B547ACBAB829F198B0A6" ma:contentTypeVersion="13" ma:contentTypeDescription="Create a new document." ma:contentTypeScope="" ma:versionID="9f3a6de624eaa792ad4e4f48f360e070">
  <xsd:schema xmlns:xsd="http://www.w3.org/2001/XMLSchema" xmlns:xs="http://www.w3.org/2001/XMLSchema" xmlns:p="http://schemas.microsoft.com/office/2006/metadata/properties" xmlns:ns2="3afe075b-c277-4062-9a2a-e4f992a4f8ed" xmlns:ns3="65c1eff7-0b71-41eb-9cd7-f3e7c09b1618" targetNamespace="http://schemas.microsoft.com/office/2006/metadata/properties" ma:root="true" ma:fieldsID="6f4f266c27afba7ea798be097ebb9ec5" ns2:_="" ns3:_="">
    <xsd:import namespace="3afe075b-c277-4062-9a2a-e4f992a4f8ed"/>
    <xsd:import namespace="65c1eff7-0b71-41eb-9cd7-f3e7c09b16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fe075b-c277-4062-9a2a-e4f992a4f8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3f7846d-f0e6-4cc5-afcf-2c5780da8c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c1eff7-0b71-41eb-9cd7-f3e7c09b161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baa1f2d-0295-431e-9c9b-5b559b65f9d7}" ma:internalName="TaxCatchAll" ma:showField="CatchAllData" ma:web="65c1eff7-0b71-41eb-9cd7-f3e7c09b16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fe075b-c277-4062-9a2a-e4f992a4f8ed">
      <Terms xmlns="http://schemas.microsoft.com/office/infopath/2007/PartnerControls"/>
    </lcf76f155ced4ddcb4097134ff3c332f>
    <TaxCatchAll xmlns="65c1eff7-0b71-41eb-9cd7-f3e7c09b161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095EDC-5FA7-4926-A2BA-CD6357A0482B}">
  <ds:schemaRefs>
    <ds:schemaRef ds:uri="3afe075b-c277-4062-9a2a-e4f992a4f8ed"/>
    <ds:schemaRef ds:uri="65c1eff7-0b71-41eb-9cd7-f3e7c09b161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32A1993-964A-47C7-A906-D3F85D2E6D51}">
  <ds:schemaRefs>
    <ds:schemaRef ds:uri="http://purl.org/dc/dcmitype/"/>
    <ds:schemaRef ds:uri="3afe075b-c277-4062-9a2a-e4f992a4f8ed"/>
    <ds:schemaRef ds:uri="65c1eff7-0b71-41eb-9cd7-f3e7c09b1618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FE7437B-6BE8-47B2-8538-7EBB1E8AF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1444</Words>
  <Application>Microsoft Office PowerPoint</Application>
  <PresentationFormat>Presentació en pantalla (16:9)</PresentationFormat>
  <Paragraphs>253</Paragraphs>
  <Slides>15</Slides>
  <Notes>12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10</vt:i4>
      </vt:variant>
      <vt:variant>
        <vt:lpstr>Tema</vt:lpstr>
      </vt:variant>
      <vt:variant>
        <vt:i4>10</vt:i4>
      </vt:variant>
      <vt:variant>
        <vt:lpstr>Títols de les diapositives</vt:lpstr>
      </vt:variant>
      <vt:variant>
        <vt:i4>15</vt:i4>
      </vt:variant>
    </vt:vector>
  </HeadingPairs>
  <TitlesOfParts>
    <vt:vector size="35" baseType="lpstr">
      <vt:lpstr>Arial</vt:lpstr>
      <vt:lpstr>Arial Narrow</vt:lpstr>
      <vt:lpstr>Arial,Sans-Serif</vt:lpstr>
      <vt:lpstr>Calibri</vt:lpstr>
      <vt:lpstr>Century Gothic</vt:lpstr>
      <vt:lpstr>Courier New</vt:lpstr>
      <vt:lpstr>Courier New,monospace</vt:lpstr>
      <vt:lpstr>Times New Roman</vt:lpstr>
      <vt:lpstr>Wingdings</vt:lpstr>
      <vt:lpstr>Wingdings,Sans-Serif</vt:lpstr>
      <vt:lpstr>1_Tema de Office</vt:lpstr>
      <vt:lpstr>2_Tema de Office</vt:lpstr>
      <vt:lpstr>3_Tema de Office</vt:lpstr>
      <vt:lpstr>4_Tema de Office</vt:lpstr>
      <vt:lpstr>5_Tema de Office</vt:lpstr>
      <vt:lpstr>6_Tema de Office</vt:lpstr>
      <vt:lpstr>9_Tema de Office</vt:lpstr>
      <vt:lpstr>16_Tema de Office</vt:lpstr>
      <vt:lpstr>10_Tema de Office</vt:lpstr>
      <vt:lpstr>17_Tema de Office</vt:lpstr>
      <vt:lpstr>Obres de millora a Metro</vt:lpstr>
      <vt:lpstr>Presentació del PowerPoint</vt:lpstr>
      <vt:lpstr>Presentació del PowerPoint</vt:lpstr>
      <vt:lpstr>Florida – Plaça de Sants: millores en el servei </vt:lpstr>
      <vt:lpstr>Presentació del PowerPoint</vt:lpstr>
      <vt:lpstr>Presentació del PowerPoint</vt:lpstr>
      <vt:lpstr>Presentació del PowerPoint</vt:lpstr>
      <vt:lpstr>Sagrera – Onze de Setembre-Bon Pastor: millores en el servei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Tall de línia Sagrera – Onze de Setembre-Bon Pastor</vt:lpstr>
      <vt:lpstr>Presentació del PowerPoint</vt:lpstr>
    </vt:vector>
  </TitlesOfParts>
  <Company>TMB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Liz Fuentes, Ana</dc:creator>
  <cp:keywords>Versión Actualizada por Ana Liz</cp:keywords>
  <dc:description/>
  <cp:lastModifiedBy>Peinado Molina, Monica</cp:lastModifiedBy>
  <cp:revision>675</cp:revision>
  <cp:lastPrinted>2024-01-22T10:41:51Z</cp:lastPrinted>
  <dcterms:created xsi:type="dcterms:W3CDTF">2019-06-04T05:48:17Z</dcterms:created>
  <dcterms:modified xsi:type="dcterms:W3CDTF">2026-06-04T07:51:12Z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0x010100F7714423B371B547ACBAB829F198B0A6</vt:lpwstr>
  </property>
  <property fmtid="{D5CDD505-2E9C-101B-9397-08002B2CF9AE}" pid="3" name="MediaServiceImageTags">
    <vt:lpwstr/>
  </property>
</Properties>
</file>